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1" r:id="rId16"/>
    <p:sldId id="272" r:id="rId17"/>
    <p:sldId id="273" r:id="rId18"/>
    <p:sldId id="288" r:id="rId19"/>
    <p:sldId id="289" r:id="rId20"/>
    <p:sldId id="274" r:id="rId21"/>
    <p:sldId id="290" r:id="rId22"/>
    <p:sldId id="277" r:id="rId23"/>
    <p:sldId id="278" r:id="rId24"/>
    <p:sldId id="279" r:id="rId25"/>
    <p:sldId id="280" r:id="rId26"/>
    <p:sldId id="281" r:id="rId27"/>
    <p:sldId id="282" r:id="rId28"/>
    <p:sldId id="287" r:id="rId29"/>
  </p:sldIdLst>
  <p:sldSz cx="12192000" cy="6858000"/>
  <p:notesSz cx="6858000" cy="9144000"/>
  <p:embeddedFontLst>
    <p:embeddedFont>
      <p:font typeface="Arial Black" panose="020B0A04020102020204" pitchFamily="34" charset="0"/>
      <p:regular r:id="rId31"/>
      <p:bold r:id="rId32"/>
    </p:embeddedFont>
    <p:embeddedFont>
      <p:font typeface="Gill Sans" panose="020B0604020202020204" charset="0"/>
      <p:bold r:id="rId33"/>
    </p:embeddedFont>
    <p:embeddedFont>
      <p:font typeface="Lexend" panose="020B0604020202020204" charset="0"/>
      <p:regular r:id="rId34"/>
      <p:bold r:id="rId35"/>
    </p:embeddedFont>
    <p:embeddedFont>
      <p:font typeface="Lexend SemiBold" panose="020B0604020202020204" charset="0"/>
      <p:regular r:id="rId36"/>
      <p:bold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E6DA"/>
    <a:srgbClr val="6AF3D8"/>
    <a:srgbClr val="40F0CE"/>
    <a:srgbClr val="5CF2D5"/>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C754AD-3043-4DB1-9CDE-E4F229060469}" v="87" dt="2024-05-21T09:52:53.958"/>
  </p1510:revLst>
</p1510:revInfo>
</file>

<file path=ppt/tableStyles.xml><?xml version="1.0" encoding="utf-8"?>
<a:tblStyleLst xmlns:a="http://schemas.openxmlformats.org/drawingml/2006/main" def="{8930EAF7-EC84-439B-8AFF-6660A046C2A6}">
  <a:tblStyle styleId="{8930EAF7-EC84-439B-8AFF-6660A046C2A6}" styleName="Table_0">
    <a:wholeTbl>
      <a:tcTxStyle b="off" i="off">
        <a:font>
          <a:latin typeface="Avenir Next LT Pro"/>
          <a:ea typeface="Avenir Next LT Pro"/>
          <a:cs typeface="Avenir Next LT Pro"/>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18" autoAdjust="0"/>
    <p:restoredTop sz="94660"/>
  </p:normalViewPr>
  <p:slideViewPr>
    <p:cSldViewPr snapToGrid="0">
      <p:cViewPr varScale="1">
        <p:scale>
          <a:sx n="115" d="100"/>
          <a:sy n="115" d="100"/>
        </p:scale>
        <p:origin x="69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4.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d03501fa0a_2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d03501fa0a_2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g2d03501fa0a_2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ce6d61a76c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ce6d61a76c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80" name="Google Shape;280;g2ce6d61a76c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4" name="Google Shape;29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ce6d61a76c_0_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ce6d61a76c_0_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g2ce6d61a76c_0_7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ce6d61a76c_0_1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ce6d61a76c_0_1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Say we are going to explain each individual section</a:t>
            </a:r>
            <a:endParaRPr/>
          </a:p>
        </p:txBody>
      </p:sp>
      <p:sp>
        <p:nvSpPr>
          <p:cNvPr id="322" name="Google Shape;322;g2ce6d61a76c_0_1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ce6d61a76c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ce6d61a76c_0_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g2ce6d61a76c_0_7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ce6d61a76c_0_2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ce6d61a76c_0_20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8" name="Google Shape;368;g2ce6d61a76c_0_20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ce6d61a76c_2_1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ce6d61a76c_2_1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g2ce6d61a76c_2_1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2ce6d61a76c_0_2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2ce6d61a76c_0_2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g2ce6d61a76c_0_2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2ce6d61a76c_0_2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2ce6d61a76c_0_2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g2ce6d61a76c_0_2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extLst>
      <p:ext uri="{BB962C8B-B14F-4D97-AF65-F5344CB8AC3E}">
        <p14:creationId xmlns:p14="http://schemas.microsoft.com/office/powerpoint/2010/main" val="37854769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2ce6d61a76c_0_2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2ce6d61a76c_0_2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g2ce6d61a76c_0_2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extLst>
      <p:ext uri="{BB962C8B-B14F-4D97-AF65-F5344CB8AC3E}">
        <p14:creationId xmlns:p14="http://schemas.microsoft.com/office/powerpoint/2010/main" val="2096274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 name="Google Shape;17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ce6d61a76c_2_1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ce6d61a76c_2_1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3" name="Google Shape;413;g2ce6d61a76c_2_14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d24fa20c6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d24fa20c61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4" name="Google Shape;464;g2d24fa20c61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d24fa20c61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d24fa20c61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4" name="Google Shape;474;g2d24fa20c61_0_3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d24fa20c61_0_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d24fa20c61_0_7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4" name="Google Shape;484;g2d24fa20c61_0_7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d03501fa0a_1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d03501fa0a_1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4" name="Google Shape;494;g2d03501fa0a_1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d03501fa0a_1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d03501fa0a_1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6" name="Google Shape;506;g2d03501fa0a_1_3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de6d1a73c2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de6d1a73c2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8" name="Google Shape;518;g2de6d1a73c2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1" name="Google Shape;571;p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2" name="Google Shape;572;p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cd8b497464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g2cd8b497464_0_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g2cd8b497464_0_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cd8b497464_0_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g2cd8b497464_0_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cd8b497464_0_5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g2cd8b497464_0_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5"/>
        <p:cNvGrpSpPr/>
        <p:nvPr/>
      </p:nvGrpSpPr>
      <p:grpSpPr>
        <a:xfrm>
          <a:off x="0" y="0"/>
          <a:ext cx="0" cy="0"/>
          <a:chOff x="0" y="0"/>
          <a:chExt cx="0" cy="0"/>
        </a:xfrm>
      </p:grpSpPr>
      <p:sp>
        <p:nvSpPr>
          <p:cNvPr id="16" name="Google Shape;16;p2"/>
          <p:cNvSpPr/>
          <p:nvPr/>
        </p:nvSpPr>
        <p:spPr>
          <a:xfrm>
            <a:off x="3127386" y="1976768"/>
            <a:ext cx="6929120" cy="4877511"/>
          </a:xfrm>
          <a:custGeom>
            <a:avLst/>
            <a:gdLst/>
            <a:ahLst/>
            <a:cxnLst/>
            <a:rect l="l" t="t" r="r" b="b"/>
            <a:pathLst>
              <a:path w="6929120" h="4877511" extrusionOk="0">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pic>
        <p:nvPicPr>
          <p:cNvPr id="17" name="Google Shape;17;p2" descr="Gap between two buildings against the blue sky"/>
          <p:cNvPicPr preferRelativeResize="0"/>
          <p:nvPr/>
        </p:nvPicPr>
        <p:blipFill rotWithShape="1">
          <a:blip r:embed="rId2">
            <a:alphaModFix/>
          </a:blip>
          <a:srcRect t="2550" b="8385"/>
          <a:stretch/>
        </p:blipFill>
        <p:spPr>
          <a:xfrm>
            <a:off x="760411" y="0"/>
            <a:ext cx="11431589" cy="6858000"/>
          </a:xfrm>
          <a:prstGeom prst="rect">
            <a:avLst/>
          </a:prstGeom>
          <a:noFill/>
          <a:ln>
            <a:noFill/>
          </a:ln>
        </p:spPr>
      </p:pic>
      <p:sp>
        <p:nvSpPr>
          <p:cNvPr id="18" name="Google Shape;18;p2"/>
          <p:cNvSpPr txBox="1">
            <a:spLocks noGrp="1"/>
          </p:cNvSpPr>
          <p:nvPr>
            <p:ph type="subTitle" idx="1"/>
          </p:nvPr>
        </p:nvSpPr>
        <p:spPr>
          <a:xfrm>
            <a:off x="816768" y="633753"/>
            <a:ext cx="7414940" cy="578325"/>
          </a:xfrm>
          <a:prstGeom prst="rect">
            <a:avLst/>
          </a:prstGeom>
          <a:noFill/>
          <a:ln>
            <a:noFill/>
          </a:ln>
        </p:spPr>
        <p:txBody>
          <a:bodyPr spcFirstLastPara="1" wrap="square" lIns="0" tIns="0" rIns="0" bIns="0" anchor="t" anchorCtr="0">
            <a:noAutofit/>
          </a:bodyPr>
          <a:lstStyle>
            <a:lvl1pPr lvl="0" algn="l">
              <a:lnSpc>
                <a:spcPct val="150000"/>
              </a:lnSpc>
              <a:spcBef>
                <a:spcPts val="1000"/>
              </a:spcBef>
              <a:spcAft>
                <a:spcPts val="0"/>
              </a:spcAft>
              <a:buClr>
                <a:schemeClr val="dk1"/>
              </a:buClr>
              <a:buSzPts val="2400"/>
              <a:buFont typeface="Avenir"/>
              <a:buNone/>
              <a:defRPr sz="2400" cap="none"/>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9" name="Google Shape;19;p2"/>
          <p:cNvSpPr txBox="1">
            <a:spLocks noGrp="1"/>
          </p:cNvSpPr>
          <p:nvPr>
            <p:ph type="ctrTitle"/>
          </p:nvPr>
        </p:nvSpPr>
        <p:spPr>
          <a:xfrm>
            <a:off x="816768" y="1313284"/>
            <a:ext cx="6226593" cy="3427502"/>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4500"/>
              <a:buFont typeface="Arial Black"/>
              <a:buNone/>
              <a:defRPr sz="45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06"/>
        <p:cNvGrpSpPr/>
        <p:nvPr/>
      </p:nvGrpSpPr>
      <p:grpSpPr>
        <a:xfrm>
          <a:off x="0" y="0"/>
          <a:ext cx="0" cy="0"/>
          <a:chOff x="0" y="0"/>
          <a:chExt cx="0" cy="0"/>
        </a:xfrm>
      </p:grpSpPr>
      <p:sp>
        <p:nvSpPr>
          <p:cNvPr id="107" name="Google Shape;107;p11"/>
          <p:cNvSpPr txBox="1">
            <a:spLocks noGrp="1"/>
          </p:cNvSpPr>
          <p:nvPr>
            <p:ph type="title"/>
          </p:nvPr>
        </p:nvSpPr>
        <p:spPr>
          <a:xfrm>
            <a:off x="847384" y="884982"/>
            <a:ext cx="5744335" cy="979204"/>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3600"/>
              <a:buFont typeface="Arial Black"/>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11"/>
          <p:cNvSpPr txBox="1">
            <a:spLocks noGrp="1"/>
          </p:cNvSpPr>
          <p:nvPr>
            <p:ph type="body" idx="1"/>
          </p:nvPr>
        </p:nvSpPr>
        <p:spPr>
          <a:xfrm>
            <a:off x="852790" y="1864186"/>
            <a:ext cx="5753520" cy="631867"/>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2000"/>
              <a:buFont typeface="Arial Black"/>
              <a:buNone/>
              <a:defRPr sz="2000" b="1" i="0" cap="none">
                <a:solidFill>
                  <a:schemeClr val="dk1"/>
                </a:solidFill>
                <a:latin typeface="Arial Black"/>
                <a:ea typeface="Arial Black"/>
                <a:cs typeface="Arial Black"/>
                <a:sym typeface="Arial Black"/>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11"/>
          <p:cNvSpPr txBox="1">
            <a:spLocks noGrp="1"/>
          </p:cNvSpPr>
          <p:nvPr>
            <p:ph type="body" idx="2"/>
          </p:nvPr>
        </p:nvSpPr>
        <p:spPr>
          <a:xfrm>
            <a:off x="851805" y="2553205"/>
            <a:ext cx="5257800" cy="1311566"/>
          </a:xfrm>
          <a:prstGeom prst="rect">
            <a:avLst/>
          </a:prstGeom>
          <a:noFill/>
          <a:ln>
            <a:noFill/>
          </a:ln>
        </p:spPr>
        <p:txBody>
          <a:bodyPr spcFirstLastPara="1" wrap="square" lIns="0" tIns="0" rIns="0" bIns="0" anchor="t" anchorCtr="0">
            <a:noAutofit/>
          </a:bodyPr>
          <a:lstStyle>
            <a:lvl1pPr marL="457200" lvl="0" indent="-317500" algn="l">
              <a:lnSpc>
                <a:spcPct val="150000"/>
              </a:lnSpc>
              <a:spcBef>
                <a:spcPts val="1000"/>
              </a:spcBef>
              <a:spcAft>
                <a:spcPts val="0"/>
              </a:spcAft>
              <a:buClr>
                <a:schemeClr val="dk1"/>
              </a:buClr>
              <a:buSzPts val="1400"/>
              <a:buFont typeface="Arial"/>
              <a:buChar char="•"/>
              <a:defRPr sz="1400"/>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11"/>
          <p:cNvSpPr txBox="1">
            <a:spLocks noGrp="1"/>
          </p:cNvSpPr>
          <p:nvPr>
            <p:ph type="body" idx="3"/>
          </p:nvPr>
        </p:nvSpPr>
        <p:spPr>
          <a:xfrm>
            <a:off x="852790" y="4057317"/>
            <a:ext cx="5753520" cy="631867"/>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2000"/>
              <a:buFont typeface="Arial Black"/>
              <a:buNone/>
              <a:defRPr sz="2000" b="1" i="0" cap="none">
                <a:solidFill>
                  <a:schemeClr val="dk1"/>
                </a:solidFill>
                <a:latin typeface="Arial Black"/>
                <a:ea typeface="Arial Black"/>
                <a:cs typeface="Arial Black"/>
                <a:sym typeface="Arial Black"/>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11"/>
          <p:cNvSpPr txBox="1">
            <a:spLocks noGrp="1"/>
          </p:cNvSpPr>
          <p:nvPr>
            <p:ph type="body" idx="4"/>
          </p:nvPr>
        </p:nvSpPr>
        <p:spPr>
          <a:xfrm>
            <a:off x="851805" y="4746336"/>
            <a:ext cx="5257800" cy="1311566"/>
          </a:xfrm>
          <a:prstGeom prst="rect">
            <a:avLst/>
          </a:prstGeom>
          <a:noFill/>
          <a:ln>
            <a:noFill/>
          </a:ln>
        </p:spPr>
        <p:txBody>
          <a:bodyPr spcFirstLastPara="1" wrap="square" lIns="0" tIns="0" rIns="0" bIns="0" anchor="t" anchorCtr="0">
            <a:noAutofit/>
          </a:bodyPr>
          <a:lstStyle>
            <a:lvl1pPr marL="457200" lvl="0" indent="-317500" algn="l">
              <a:lnSpc>
                <a:spcPct val="150000"/>
              </a:lnSpc>
              <a:spcBef>
                <a:spcPts val="1000"/>
              </a:spcBef>
              <a:spcAft>
                <a:spcPts val="0"/>
              </a:spcAft>
              <a:buClr>
                <a:schemeClr val="dk1"/>
              </a:buClr>
              <a:buSzPts val="1400"/>
              <a:buFont typeface="Arial"/>
              <a:buChar char="•"/>
              <a:defRPr sz="1400"/>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11"/>
          <p:cNvSpPr/>
          <p:nvPr/>
        </p:nvSpPr>
        <p:spPr>
          <a:xfrm>
            <a:off x="7793831" y="810843"/>
            <a:ext cx="3091172" cy="5597912"/>
          </a:xfrm>
          <a:prstGeom prst="rect">
            <a:avLst/>
          </a:prstGeom>
          <a:solidFill>
            <a:schemeClr val="accent1">
              <a:alpha val="9294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13" name="Google Shape;113;p11"/>
          <p:cNvSpPr>
            <a:spLocks noGrp="1"/>
          </p:cNvSpPr>
          <p:nvPr>
            <p:ph type="pic" idx="5"/>
          </p:nvPr>
        </p:nvSpPr>
        <p:spPr>
          <a:xfrm>
            <a:off x="7214510" y="1066373"/>
            <a:ext cx="2243137" cy="4929188"/>
          </a:xfrm>
          <a:prstGeom prst="rect">
            <a:avLst/>
          </a:prstGeom>
          <a:solidFill>
            <a:srgbClr val="D6FBF5"/>
          </a:solidFill>
          <a:ln>
            <a:noFill/>
          </a:ln>
        </p:spPr>
      </p:sp>
      <p:sp>
        <p:nvSpPr>
          <p:cNvPr id="114" name="Google Shape;114;p11"/>
          <p:cNvSpPr>
            <a:spLocks noGrp="1"/>
          </p:cNvSpPr>
          <p:nvPr>
            <p:ph type="pic" idx="6"/>
          </p:nvPr>
        </p:nvSpPr>
        <p:spPr>
          <a:xfrm>
            <a:off x="9791099" y="1066373"/>
            <a:ext cx="1672682" cy="2278993"/>
          </a:xfrm>
          <a:prstGeom prst="rect">
            <a:avLst/>
          </a:prstGeom>
          <a:solidFill>
            <a:srgbClr val="D6FBF5"/>
          </a:solidFill>
          <a:ln>
            <a:noFill/>
          </a:ln>
        </p:spPr>
      </p:sp>
      <p:sp>
        <p:nvSpPr>
          <p:cNvPr id="115" name="Google Shape;115;p11"/>
          <p:cNvSpPr>
            <a:spLocks noGrp="1"/>
          </p:cNvSpPr>
          <p:nvPr>
            <p:ph type="pic" idx="7"/>
          </p:nvPr>
        </p:nvSpPr>
        <p:spPr>
          <a:xfrm>
            <a:off x="9791099" y="3716568"/>
            <a:ext cx="1672682" cy="2278993"/>
          </a:xfrm>
          <a:prstGeom prst="rect">
            <a:avLst/>
          </a:prstGeom>
          <a:solidFill>
            <a:srgbClr val="D6FBF5"/>
          </a:solidFill>
          <a:ln>
            <a:noFill/>
          </a:ln>
        </p:spPr>
      </p:sp>
      <p:sp>
        <p:nvSpPr>
          <p:cNvPr id="116" name="Google Shape;116;p11"/>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11"/>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118"/>
        <p:cNvGrpSpPr/>
        <p:nvPr/>
      </p:nvGrpSpPr>
      <p:grpSpPr>
        <a:xfrm>
          <a:off x="0" y="0"/>
          <a:ext cx="0" cy="0"/>
          <a:chOff x="0" y="0"/>
          <a:chExt cx="0" cy="0"/>
        </a:xfrm>
      </p:grpSpPr>
      <p:sp>
        <p:nvSpPr>
          <p:cNvPr id="119" name="Google Shape;119;p12"/>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12"/>
          <p:cNvSpPr/>
          <p:nvPr/>
        </p:nvSpPr>
        <p:spPr>
          <a:xfrm>
            <a:off x="2060160" y="2070777"/>
            <a:ext cx="956930" cy="956930"/>
          </a:xfrm>
          <a:prstGeom prst="ellipse">
            <a:avLst/>
          </a:prstGeom>
          <a:solidFill>
            <a:schemeClr val="accent1">
              <a:alpha val="7411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21" name="Google Shape;121;p12"/>
          <p:cNvSpPr>
            <a:spLocks noGrp="1"/>
          </p:cNvSpPr>
          <p:nvPr>
            <p:ph type="pic" idx="2"/>
          </p:nvPr>
        </p:nvSpPr>
        <p:spPr>
          <a:xfrm>
            <a:off x="1540257" y="2001750"/>
            <a:ext cx="1159161" cy="1036101"/>
          </a:xfrm>
          <a:prstGeom prst="rect">
            <a:avLst/>
          </a:prstGeom>
          <a:noFill/>
          <a:ln>
            <a:noFill/>
          </a:ln>
        </p:spPr>
      </p:sp>
      <p:sp>
        <p:nvSpPr>
          <p:cNvPr id="122" name="Google Shape;122;p12"/>
          <p:cNvSpPr txBox="1">
            <a:spLocks noGrp="1"/>
          </p:cNvSpPr>
          <p:nvPr>
            <p:ph type="subTitle" idx="1"/>
          </p:nvPr>
        </p:nvSpPr>
        <p:spPr>
          <a:xfrm>
            <a:off x="844257" y="3029583"/>
            <a:ext cx="2940863" cy="1002007"/>
          </a:xfrm>
          <a:prstGeom prst="rect">
            <a:avLst/>
          </a:prstGeom>
          <a:noFill/>
          <a:ln>
            <a:noFill/>
          </a:ln>
        </p:spPr>
        <p:txBody>
          <a:bodyPr spcFirstLastPara="1" wrap="square" lIns="0" tIns="0" rIns="0" bIns="0" anchor="b" anchorCtr="0">
            <a:noAutofit/>
          </a:bodyPr>
          <a:lstStyle>
            <a:lvl1pPr lvl="0" algn="l">
              <a:lnSpc>
                <a:spcPct val="100000"/>
              </a:lnSpc>
              <a:spcBef>
                <a:spcPts val="1000"/>
              </a:spcBef>
              <a:spcAft>
                <a:spcPts val="0"/>
              </a:spcAft>
              <a:buClr>
                <a:schemeClr val="dk1"/>
              </a:buClr>
              <a:buSzPts val="2000"/>
              <a:buFont typeface="Arial Black"/>
              <a:buNone/>
              <a:defRPr sz="2000" b="1" i="0" cap="none">
                <a:latin typeface="Arial Black"/>
                <a:ea typeface="Arial Black"/>
                <a:cs typeface="Arial Black"/>
                <a:sym typeface="Arial Black"/>
              </a:defRPr>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3" name="Google Shape;123;p12"/>
          <p:cNvSpPr txBox="1">
            <a:spLocks noGrp="1"/>
          </p:cNvSpPr>
          <p:nvPr>
            <p:ph type="body" idx="3"/>
          </p:nvPr>
        </p:nvSpPr>
        <p:spPr>
          <a:xfrm>
            <a:off x="844257" y="4053021"/>
            <a:ext cx="2944800" cy="22848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000"/>
              </a:spcBef>
              <a:spcAft>
                <a:spcPts val="0"/>
              </a:spcAft>
              <a:buClr>
                <a:schemeClr val="dk1"/>
              </a:buClr>
              <a:buSzPts val="1400"/>
              <a:buFont typeface="Arial"/>
              <a:buChar char="•"/>
              <a:defRPr sz="1400" b="0" i="0">
                <a:latin typeface="Avenir"/>
                <a:ea typeface="Avenir"/>
                <a:cs typeface="Avenir"/>
                <a:sym typeface="Avenir"/>
              </a:defRPr>
            </a:lvl1pPr>
            <a:lvl2pPr marL="914400" lvl="1"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2pPr>
            <a:lvl3pPr marL="1371600" lvl="2"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3pPr>
            <a:lvl4pPr marL="1828800" lvl="3"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4pPr>
            <a:lvl5pPr marL="2286000" lvl="4"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24" name="Google Shape;124;p12"/>
          <p:cNvSpPr/>
          <p:nvPr/>
        </p:nvSpPr>
        <p:spPr>
          <a:xfrm>
            <a:off x="5617535" y="2070777"/>
            <a:ext cx="956930" cy="956930"/>
          </a:xfrm>
          <a:prstGeom prst="ellipse">
            <a:avLst/>
          </a:prstGeom>
          <a:solidFill>
            <a:schemeClr val="accent1">
              <a:alpha val="7411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25" name="Google Shape;125;p12"/>
          <p:cNvSpPr>
            <a:spLocks noGrp="1"/>
          </p:cNvSpPr>
          <p:nvPr>
            <p:ph type="pic" idx="4"/>
          </p:nvPr>
        </p:nvSpPr>
        <p:spPr>
          <a:xfrm>
            <a:off x="5107541" y="2001750"/>
            <a:ext cx="1159161" cy="1036101"/>
          </a:xfrm>
          <a:prstGeom prst="rect">
            <a:avLst/>
          </a:prstGeom>
          <a:noFill/>
          <a:ln>
            <a:noFill/>
          </a:ln>
        </p:spPr>
      </p:sp>
      <p:sp>
        <p:nvSpPr>
          <p:cNvPr id="126" name="Google Shape;126;p12"/>
          <p:cNvSpPr txBox="1">
            <a:spLocks noGrp="1"/>
          </p:cNvSpPr>
          <p:nvPr>
            <p:ph type="body" idx="5"/>
          </p:nvPr>
        </p:nvSpPr>
        <p:spPr>
          <a:xfrm>
            <a:off x="4617227" y="3064120"/>
            <a:ext cx="2940864" cy="988902"/>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2000"/>
              <a:buFont typeface="Arial Black"/>
              <a:buNone/>
              <a:defRPr sz="2000" b="1" i="0" cap="none">
                <a:solidFill>
                  <a:schemeClr val="dk1"/>
                </a:solidFill>
                <a:latin typeface="Arial Black"/>
                <a:ea typeface="Arial Black"/>
                <a:cs typeface="Arial Black"/>
                <a:sym typeface="Arial Black"/>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12"/>
          <p:cNvSpPr txBox="1">
            <a:spLocks noGrp="1"/>
          </p:cNvSpPr>
          <p:nvPr>
            <p:ph type="body" idx="6"/>
          </p:nvPr>
        </p:nvSpPr>
        <p:spPr>
          <a:xfrm>
            <a:off x="4617226" y="4066126"/>
            <a:ext cx="2944737" cy="2284667"/>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000"/>
              </a:spcBef>
              <a:spcAft>
                <a:spcPts val="0"/>
              </a:spcAft>
              <a:buClr>
                <a:schemeClr val="dk1"/>
              </a:buClr>
              <a:buSzPts val="1400"/>
              <a:buFont typeface="Arial"/>
              <a:buChar char="•"/>
              <a:defRPr sz="1400" b="0" i="0">
                <a:latin typeface="Avenir"/>
                <a:ea typeface="Avenir"/>
                <a:cs typeface="Avenir"/>
                <a:sym typeface="Avenir"/>
              </a:defRPr>
            </a:lvl1pPr>
            <a:lvl2pPr marL="914400" lvl="1"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2pPr>
            <a:lvl3pPr marL="1371600" lvl="2"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3pPr>
            <a:lvl4pPr marL="1828800" lvl="3"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4pPr>
            <a:lvl5pPr marL="2286000" lvl="4"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28" name="Google Shape;128;p12"/>
          <p:cNvSpPr/>
          <p:nvPr/>
        </p:nvSpPr>
        <p:spPr>
          <a:xfrm>
            <a:off x="8836567" y="2070777"/>
            <a:ext cx="956930" cy="956930"/>
          </a:xfrm>
          <a:prstGeom prst="ellipse">
            <a:avLst/>
          </a:prstGeom>
          <a:solidFill>
            <a:schemeClr val="accent1">
              <a:alpha val="7411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29" name="Google Shape;129;p12"/>
          <p:cNvSpPr>
            <a:spLocks noGrp="1"/>
          </p:cNvSpPr>
          <p:nvPr>
            <p:ph type="pic" idx="7"/>
          </p:nvPr>
        </p:nvSpPr>
        <p:spPr>
          <a:xfrm>
            <a:off x="8333421" y="2004710"/>
            <a:ext cx="1159161" cy="1036101"/>
          </a:xfrm>
          <a:prstGeom prst="rect">
            <a:avLst/>
          </a:prstGeom>
          <a:noFill/>
          <a:ln>
            <a:noFill/>
          </a:ln>
        </p:spPr>
      </p:sp>
      <p:sp>
        <p:nvSpPr>
          <p:cNvPr id="130" name="Google Shape;130;p12"/>
          <p:cNvSpPr txBox="1">
            <a:spLocks noGrp="1"/>
          </p:cNvSpPr>
          <p:nvPr>
            <p:ph type="body" idx="8"/>
          </p:nvPr>
        </p:nvSpPr>
        <p:spPr>
          <a:xfrm>
            <a:off x="8403008" y="3029583"/>
            <a:ext cx="2940864" cy="988902"/>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2000"/>
              <a:buFont typeface="Arial Black"/>
              <a:buNone/>
              <a:defRPr sz="2000" b="1" i="0" cap="none">
                <a:solidFill>
                  <a:schemeClr val="dk1"/>
                </a:solidFill>
                <a:latin typeface="Arial Black"/>
                <a:ea typeface="Arial Black"/>
                <a:cs typeface="Arial Black"/>
                <a:sym typeface="Arial Black"/>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1" name="Google Shape;131;p12"/>
          <p:cNvSpPr txBox="1">
            <a:spLocks noGrp="1"/>
          </p:cNvSpPr>
          <p:nvPr>
            <p:ph type="body" idx="9"/>
          </p:nvPr>
        </p:nvSpPr>
        <p:spPr>
          <a:xfrm>
            <a:off x="8398539" y="4031589"/>
            <a:ext cx="2944737" cy="2284667"/>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000"/>
              </a:spcBef>
              <a:spcAft>
                <a:spcPts val="0"/>
              </a:spcAft>
              <a:buClr>
                <a:schemeClr val="dk1"/>
              </a:buClr>
              <a:buSzPts val="1400"/>
              <a:buFont typeface="Arial"/>
              <a:buChar char="•"/>
              <a:defRPr sz="1400" b="0" i="0">
                <a:latin typeface="Avenir"/>
                <a:ea typeface="Avenir"/>
                <a:cs typeface="Avenir"/>
                <a:sym typeface="Avenir"/>
              </a:defRPr>
            </a:lvl1pPr>
            <a:lvl2pPr marL="914400" lvl="1"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2pPr>
            <a:lvl3pPr marL="1371600" lvl="2"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3pPr>
            <a:lvl4pPr marL="1828800" lvl="3"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4pPr>
            <a:lvl5pPr marL="2286000" lvl="4"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32" name="Google Shape;132;p12"/>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12"/>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134"/>
        <p:cNvGrpSpPr/>
        <p:nvPr/>
      </p:nvGrpSpPr>
      <p:grpSpPr>
        <a:xfrm>
          <a:off x="0" y="0"/>
          <a:ext cx="0" cy="0"/>
          <a:chOff x="0" y="0"/>
          <a:chExt cx="0" cy="0"/>
        </a:xfrm>
      </p:grpSpPr>
      <p:sp>
        <p:nvSpPr>
          <p:cNvPr id="135" name="Google Shape;135;p13"/>
          <p:cNvSpPr txBox="1">
            <a:spLocks noGrp="1"/>
          </p:cNvSpPr>
          <p:nvPr>
            <p:ph type="title"/>
          </p:nvPr>
        </p:nvSpPr>
        <p:spPr>
          <a:xfrm>
            <a:off x="847384" y="884982"/>
            <a:ext cx="5744335" cy="979204"/>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3600"/>
              <a:buFont typeface="Arial Black"/>
              <a:buNone/>
              <a:defRPr sz="3600">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6" name="Google Shape;136;p13"/>
          <p:cNvSpPr txBox="1">
            <a:spLocks noGrp="1"/>
          </p:cNvSpPr>
          <p:nvPr>
            <p:ph type="body" idx="1"/>
          </p:nvPr>
        </p:nvSpPr>
        <p:spPr>
          <a:xfrm>
            <a:off x="855915" y="2046038"/>
            <a:ext cx="4831207" cy="3568139"/>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800"/>
              <a:buFont typeface="Avenir"/>
              <a:buNone/>
              <a:defRPr sz="1800">
                <a:solidFill>
                  <a:schemeClr val="dk1"/>
                </a:solidFill>
              </a:defRPr>
            </a:lvl1pPr>
            <a:lvl2pPr marL="914400" lvl="1" indent="-228600" algn="l">
              <a:lnSpc>
                <a:spcPct val="150000"/>
              </a:lnSpc>
              <a:spcBef>
                <a:spcPts val="500"/>
              </a:spcBef>
              <a:spcAft>
                <a:spcPts val="0"/>
              </a:spcAft>
              <a:buClr>
                <a:srgbClr val="8E8E8F"/>
              </a:buClr>
              <a:buSzPts val="2000"/>
              <a:buFont typeface="Avenir"/>
              <a:buNone/>
              <a:defRPr sz="2000">
                <a:solidFill>
                  <a:srgbClr val="8E8E8F"/>
                </a:solidFill>
              </a:defRPr>
            </a:lvl2pPr>
            <a:lvl3pPr marL="1371600" lvl="2" indent="-228600" algn="l">
              <a:lnSpc>
                <a:spcPct val="150000"/>
              </a:lnSpc>
              <a:spcBef>
                <a:spcPts val="500"/>
              </a:spcBef>
              <a:spcAft>
                <a:spcPts val="0"/>
              </a:spcAft>
              <a:buClr>
                <a:srgbClr val="8E8E8F"/>
              </a:buClr>
              <a:buSzPts val="1800"/>
              <a:buFont typeface="Avenir"/>
              <a:buNone/>
              <a:defRPr sz="1800">
                <a:solidFill>
                  <a:srgbClr val="8E8E8F"/>
                </a:solidFill>
              </a:defRPr>
            </a:lvl3pPr>
            <a:lvl4pPr marL="1828800" lvl="3" indent="-228600" algn="l">
              <a:lnSpc>
                <a:spcPct val="150000"/>
              </a:lnSpc>
              <a:spcBef>
                <a:spcPts val="500"/>
              </a:spcBef>
              <a:spcAft>
                <a:spcPts val="0"/>
              </a:spcAft>
              <a:buClr>
                <a:srgbClr val="8E8E8F"/>
              </a:buClr>
              <a:buSzPts val="1600"/>
              <a:buFont typeface="Avenir"/>
              <a:buNone/>
              <a:defRPr sz="1600">
                <a:solidFill>
                  <a:srgbClr val="8E8E8F"/>
                </a:solidFill>
              </a:defRPr>
            </a:lvl4pPr>
            <a:lvl5pPr marL="2286000" lvl="4" indent="-228600" algn="l">
              <a:lnSpc>
                <a:spcPct val="150000"/>
              </a:lnSpc>
              <a:spcBef>
                <a:spcPts val="500"/>
              </a:spcBef>
              <a:spcAft>
                <a:spcPts val="0"/>
              </a:spcAft>
              <a:buClr>
                <a:srgbClr val="8E8E8F"/>
              </a:buClr>
              <a:buSzPts val="1600"/>
              <a:buFont typeface="Avenir"/>
              <a:buNone/>
              <a:defRPr sz="1600">
                <a:solidFill>
                  <a:srgbClr val="8E8E8F"/>
                </a:solidFill>
              </a:defRPr>
            </a:lvl5pPr>
            <a:lvl6pPr marL="2743200" lvl="5" indent="-228600" algn="l">
              <a:lnSpc>
                <a:spcPct val="90000"/>
              </a:lnSpc>
              <a:spcBef>
                <a:spcPts val="500"/>
              </a:spcBef>
              <a:spcAft>
                <a:spcPts val="0"/>
              </a:spcAft>
              <a:buClr>
                <a:srgbClr val="8E8E8F"/>
              </a:buClr>
              <a:buSzPts val="1600"/>
              <a:buNone/>
              <a:defRPr sz="1600">
                <a:solidFill>
                  <a:srgbClr val="8E8E8F"/>
                </a:solidFill>
              </a:defRPr>
            </a:lvl6pPr>
            <a:lvl7pPr marL="3200400" lvl="6" indent="-228600" algn="l">
              <a:lnSpc>
                <a:spcPct val="90000"/>
              </a:lnSpc>
              <a:spcBef>
                <a:spcPts val="500"/>
              </a:spcBef>
              <a:spcAft>
                <a:spcPts val="0"/>
              </a:spcAft>
              <a:buClr>
                <a:srgbClr val="8E8E8F"/>
              </a:buClr>
              <a:buSzPts val="1600"/>
              <a:buNone/>
              <a:defRPr sz="1600">
                <a:solidFill>
                  <a:srgbClr val="8E8E8F"/>
                </a:solidFill>
              </a:defRPr>
            </a:lvl7pPr>
            <a:lvl8pPr marL="3657600" lvl="7" indent="-228600" algn="l">
              <a:lnSpc>
                <a:spcPct val="90000"/>
              </a:lnSpc>
              <a:spcBef>
                <a:spcPts val="500"/>
              </a:spcBef>
              <a:spcAft>
                <a:spcPts val="0"/>
              </a:spcAft>
              <a:buClr>
                <a:srgbClr val="8E8E8F"/>
              </a:buClr>
              <a:buSzPts val="1600"/>
              <a:buNone/>
              <a:defRPr sz="1600">
                <a:solidFill>
                  <a:srgbClr val="8E8E8F"/>
                </a:solidFill>
              </a:defRPr>
            </a:lvl8pPr>
            <a:lvl9pPr marL="4114800" lvl="8" indent="-228600" algn="l">
              <a:lnSpc>
                <a:spcPct val="90000"/>
              </a:lnSpc>
              <a:spcBef>
                <a:spcPts val="500"/>
              </a:spcBef>
              <a:spcAft>
                <a:spcPts val="0"/>
              </a:spcAft>
              <a:buClr>
                <a:srgbClr val="8E8E8F"/>
              </a:buClr>
              <a:buSzPts val="1600"/>
              <a:buNone/>
              <a:defRPr sz="1600">
                <a:solidFill>
                  <a:srgbClr val="8E8E8F"/>
                </a:solidFill>
              </a:defRPr>
            </a:lvl9pPr>
          </a:lstStyle>
          <a:p>
            <a:endParaRPr/>
          </a:p>
        </p:txBody>
      </p:sp>
      <p:sp>
        <p:nvSpPr>
          <p:cNvPr id="137" name="Google Shape;137;p13"/>
          <p:cNvSpPr>
            <a:spLocks noGrp="1"/>
          </p:cNvSpPr>
          <p:nvPr>
            <p:ph type="pic" idx="2"/>
          </p:nvPr>
        </p:nvSpPr>
        <p:spPr>
          <a:xfrm>
            <a:off x="7868966" y="1112838"/>
            <a:ext cx="3475649" cy="4975225"/>
          </a:xfrm>
          <a:prstGeom prst="rect">
            <a:avLst/>
          </a:prstGeom>
          <a:solidFill>
            <a:srgbClr val="D6FBF5"/>
          </a:solidFill>
          <a:ln>
            <a:noFill/>
          </a:ln>
        </p:spPr>
      </p:sp>
      <p:sp>
        <p:nvSpPr>
          <p:cNvPr id="138" name="Google Shape;138;p13"/>
          <p:cNvSpPr>
            <a:spLocks noGrp="1"/>
          </p:cNvSpPr>
          <p:nvPr>
            <p:ph type="body" idx="3"/>
          </p:nvPr>
        </p:nvSpPr>
        <p:spPr>
          <a:xfrm>
            <a:off x="7010733" y="2803273"/>
            <a:ext cx="2121408" cy="2121408"/>
          </a:xfrm>
          <a:prstGeom prst="ellipse">
            <a:avLst/>
          </a:prstGeom>
          <a:solidFill>
            <a:schemeClr val="accent1">
              <a:alpha val="71764"/>
            </a:schemeClr>
          </a:solid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accent1"/>
              </a:buClr>
              <a:buSzPts val="300"/>
              <a:buFont typeface="Avenir"/>
              <a:buNone/>
              <a:defRPr sz="300">
                <a:solidFill>
                  <a:schemeClr val="accent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9" name="Google Shape;139;p13"/>
          <p:cNvSpPr txBox="1">
            <a:spLocks noGrp="1"/>
          </p:cNvSpPr>
          <p:nvPr>
            <p:ph type="body" idx="4"/>
          </p:nvPr>
        </p:nvSpPr>
        <p:spPr>
          <a:xfrm>
            <a:off x="11258537" y="4711495"/>
            <a:ext cx="192024" cy="1033272"/>
          </a:xfrm>
          <a:prstGeom prst="rect">
            <a:avLst/>
          </a:prstGeom>
          <a:solidFill>
            <a:schemeClr val="accent1">
              <a:alpha val="82745"/>
            </a:schemeClr>
          </a:solid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accent1"/>
              </a:buClr>
              <a:buSzPts val="300"/>
              <a:buFont typeface="Avenir"/>
              <a:buNone/>
              <a:defRPr sz="300">
                <a:solidFill>
                  <a:schemeClr val="accent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0" name="Google Shape;140;p13"/>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13"/>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142"/>
        <p:cNvGrpSpPr/>
        <p:nvPr/>
      </p:nvGrpSpPr>
      <p:grpSpPr>
        <a:xfrm>
          <a:off x="0" y="0"/>
          <a:ext cx="0" cy="0"/>
          <a:chOff x="0" y="0"/>
          <a:chExt cx="0" cy="0"/>
        </a:xfrm>
      </p:grpSpPr>
      <p:pic>
        <p:nvPicPr>
          <p:cNvPr id="143" name="Google Shape;143;p14" descr="Large walking intersection with one lone person"/>
          <p:cNvPicPr preferRelativeResize="0"/>
          <p:nvPr/>
        </p:nvPicPr>
        <p:blipFill rotWithShape="1">
          <a:blip r:embed="rId2">
            <a:alphaModFix/>
          </a:blip>
          <a:srcRect/>
          <a:stretch/>
        </p:blipFill>
        <p:spPr>
          <a:xfrm>
            <a:off x="0" y="1"/>
            <a:ext cx="11811000" cy="6858000"/>
          </a:xfrm>
          <a:prstGeom prst="rect">
            <a:avLst/>
          </a:prstGeom>
          <a:noFill/>
          <a:ln>
            <a:noFill/>
          </a:ln>
        </p:spPr>
      </p:pic>
      <p:sp>
        <p:nvSpPr>
          <p:cNvPr id="144" name="Google Shape;144;p14"/>
          <p:cNvSpPr/>
          <p:nvPr/>
        </p:nvSpPr>
        <p:spPr>
          <a:xfrm>
            <a:off x="777819" y="0"/>
            <a:ext cx="8272488" cy="6858000"/>
          </a:xfrm>
          <a:custGeom>
            <a:avLst/>
            <a:gdLst/>
            <a:ahLst/>
            <a:cxnLst/>
            <a:rect l="l" t="t" r="r" b="b"/>
            <a:pathLst>
              <a:path w="8272488" h="6858000" extrusionOk="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098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45" name="Google Shape;145;p14"/>
          <p:cNvSpPr txBox="1">
            <a:spLocks noGrp="1"/>
          </p:cNvSpPr>
          <p:nvPr>
            <p:ph type="title"/>
          </p:nvPr>
        </p:nvSpPr>
        <p:spPr>
          <a:xfrm>
            <a:off x="1907196" y="2188196"/>
            <a:ext cx="5985159" cy="1594507"/>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3600"/>
              <a:buFont typeface="Arial Black"/>
              <a:buNone/>
              <a:defRPr sz="3600" b="1" i="0">
                <a:solidFill>
                  <a:schemeClr val="dk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14"/>
          <p:cNvSpPr txBox="1">
            <a:spLocks noGrp="1"/>
          </p:cNvSpPr>
          <p:nvPr>
            <p:ph type="body" idx="1"/>
          </p:nvPr>
        </p:nvSpPr>
        <p:spPr>
          <a:xfrm>
            <a:off x="1907196" y="3790988"/>
            <a:ext cx="5444517" cy="1731890"/>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800"/>
              <a:buFont typeface="Avenir"/>
              <a:buNone/>
              <a:defRPr sz="1800" b="0"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rgbClr val="8E8E8F"/>
              </a:buClr>
              <a:buSzPts val="2000"/>
              <a:buFont typeface="Avenir"/>
              <a:buNone/>
              <a:defRPr sz="2000">
                <a:solidFill>
                  <a:srgbClr val="8E8E8F"/>
                </a:solidFill>
              </a:defRPr>
            </a:lvl2pPr>
            <a:lvl3pPr marL="1371600" lvl="2" indent="-228600" algn="l">
              <a:lnSpc>
                <a:spcPct val="150000"/>
              </a:lnSpc>
              <a:spcBef>
                <a:spcPts val="500"/>
              </a:spcBef>
              <a:spcAft>
                <a:spcPts val="0"/>
              </a:spcAft>
              <a:buClr>
                <a:srgbClr val="8E8E8F"/>
              </a:buClr>
              <a:buSzPts val="1800"/>
              <a:buFont typeface="Avenir"/>
              <a:buNone/>
              <a:defRPr sz="1800">
                <a:solidFill>
                  <a:srgbClr val="8E8E8F"/>
                </a:solidFill>
              </a:defRPr>
            </a:lvl3pPr>
            <a:lvl4pPr marL="1828800" lvl="3" indent="-228600" algn="l">
              <a:lnSpc>
                <a:spcPct val="150000"/>
              </a:lnSpc>
              <a:spcBef>
                <a:spcPts val="500"/>
              </a:spcBef>
              <a:spcAft>
                <a:spcPts val="0"/>
              </a:spcAft>
              <a:buClr>
                <a:srgbClr val="8E8E8F"/>
              </a:buClr>
              <a:buSzPts val="1600"/>
              <a:buFont typeface="Avenir"/>
              <a:buNone/>
              <a:defRPr sz="1600">
                <a:solidFill>
                  <a:srgbClr val="8E8E8F"/>
                </a:solidFill>
              </a:defRPr>
            </a:lvl4pPr>
            <a:lvl5pPr marL="2286000" lvl="4" indent="-228600" algn="l">
              <a:lnSpc>
                <a:spcPct val="150000"/>
              </a:lnSpc>
              <a:spcBef>
                <a:spcPts val="500"/>
              </a:spcBef>
              <a:spcAft>
                <a:spcPts val="0"/>
              </a:spcAft>
              <a:buClr>
                <a:srgbClr val="8E8E8F"/>
              </a:buClr>
              <a:buSzPts val="1600"/>
              <a:buFont typeface="Avenir"/>
              <a:buNone/>
              <a:defRPr sz="1600">
                <a:solidFill>
                  <a:srgbClr val="8E8E8F"/>
                </a:solidFill>
              </a:defRPr>
            </a:lvl5pPr>
            <a:lvl6pPr marL="2743200" lvl="5" indent="-228600" algn="l">
              <a:lnSpc>
                <a:spcPct val="90000"/>
              </a:lnSpc>
              <a:spcBef>
                <a:spcPts val="500"/>
              </a:spcBef>
              <a:spcAft>
                <a:spcPts val="0"/>
              </a:spcAft>
              <a:buClr>
                <a:srgbClr val="8E8E8F"/>
              </a:buClr>
              <a:buSzPts val="1600"/>
              <a:buNone/>
              <a:defRPr sz="1600">
                <a:solidFill>
                  <a:srgbClr val="8E8E8F"/>
                </a:solidFill>
              </a:defRPr>
            </a:lvl6pPr>
            <a:lvl7pPr marL="3200400" lvl="6" indent="-228600" algn="l">
              <a:lnSpc>
                <a:spcPct val="90000"/>
              </a:lnSpc>
              <a:spcBef>
                <a:spcPts val="500"/>
              </a:spcBef>
              <a:spcAft>
                <a:spcPts val="0"/>
              </a:spcAft>
              <a:buClr>
                <a:srgbClr val="8E8E8F"/>
              </a:buClr>
              <a:buSzPts val="1600"/>
              <a:buNone/>
              <a:defRPr sz="1600">
                <a:solidFill>
                  <a:srgbClr val="8E8E8F"/>
                </a:solidFill>
              </a:defRPr>
            </a:lvl7pPr>
            <a:lvl8pPr marL="3657600" lvl="7" indent="-228600" algn="l">
              <a:lnSpc>
                <a:spcPct val="90000"/>
              </a:lnSpc>
              <a:spcBef>
                <a:spcPts val="500"/>
              </a:spcBef>
              <a:spcAft>
                <a:spcPts val="0"/>
              </a:spcAft>
              <a:buClr>
                <a:srgbClr val="8E8E8F"/>
              </a:buClr>
              <a:buSzPts val="1600"/>
              <a:buNone/>
              <a:defRPr sz="1600">
                <a:solidFill>
                  <a:srgbClr val="8E8E8F"/>
                </a:solidFill>
              </a:defRPr>
            </a:lvl8pPr>
            <a:lvl9pPr marL="4114800" lvl="8" indent="-228600" algn="l">
              <a:lnSpc>
                <a:spcPct val="90000"/>
              </a:lnSpc>
              <a:spcBef>
                <a:spcPts val="500"/>
              </a:spcBef>
              <a:spcAft>
                <a:spcPts val="0"/>
              </a:spcAft>
              <a:buClr>
                <a:srgbClr val="8E8E8F"/>
              </a:buClr>
              <a:buSzPts val="1600"/>
              <a:buNone/>
              <a:defRPr sz="1600">
                <a:solidFill>
                  <a:srgbClr val="8E8E8F"/>
                </a:solidFill>
              </a:defRPr>
            </a:lvl9pPr>
          </a:lstStyle>
          <a:p>
            <a:endParaRPr/>
          </a:p>
        </p:txBody>
      </p:sp>
      <p:sp>
        <p:nvSpPr>
          <p:cNvPr id="147" name="Google Shape;147;p14"/>
          <p:cNvSpPr/>
          <p:nvPr/>
        </p:nvSpPr>
        <p:spPr>
          <a:xfrm>
            <a:off x="10408059" y="1151133"/>
            <a:ext cx="190346" cy="1037063"/>
          </a:xfrm>
          <a:prstGeom prst="rect">
            <a:avLst/>
          </a:prstGeom>
          <a:solidFill>
            <a:schemeClr val="accent1">
              <a:alpha val="8392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48" name="Google Shape;148;p14"/>
          <p:cNvSpPr/>
          <p:nvPr/>
        </p:nvSpPr>
        <p:spPr>
          <a:xfrm>
            <a:off x="10987993" y="114070"/>
            <a:ext cx="190346" cy="1037063"/>
          </a:xfrm>
          <a:prstGeom prst="rect">
            <a:avLst/>
          </a:prstGeom>
          <a:solidFill>
            <a:schemeClr val="accent1">
              <a:alpha val="8392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49" name="Google Shape;149;p14"/>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14"/>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51"/>
        <p:cNvGrpSpPr/>
        <p:nvPr/>
      </p:nvGrpSpPr>
      <p:grpSpPr>
        <a:xfrm>
          <a:off x="0" y="0"/>
          <a:ext cx="0" cy="0"/>
          <a:chOff x="0" y="0"/>
          <a:chExt cx="0" cy="0"/>
        </a:xfrm>
      </p:grpSpPr>
      <p:sp>
        <p:nvSpPr>
          <p:cNvPr id="152" name="Google Shape;152;p15"/>
          <p:cNvSpPr txBox="1">
            <a:spLocks noGrp="1"/>
          </p:cNvSpPr>
          <p:nvPr>
            <p:ph type="body" idx="1"/>
          </p:nvPr>
        </p:nvSpPr>
        <p:spPr>
          <a:xfrm>
            <a:off x="849880" y="1781357"/>
            <a:ext cx="5157787" cy="823912"/>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2400"/>
              <a:buFont typeface="Avenir"/>
              <a:buNone/>
              <a:defRPr sz="2400" b="1">
                <a:latin typeface="Avenir"/>
                <a:ea typeface="Avenir"/>
                <a:cs typeface="Avenir"/>
                <a:sym typeface="Avenir"/>
              </a:defRPr>
            </a:lvl1pPr>
            <a:lvl2pPr marL="914400" lvl="1" indent="-228600" algn="l">
              <a:lnSpc>
                <a:spcPct val="150000"/>
              </a:lnSpc>
              <a:spcBef>
                <a:spcPts val="500"/>
              </a:spcBef>
              <a:spcAft>
                <a:spcPts val="0"/>
              </a:spcAft>
              <a:buClr>
                <a:schemeClr val="dk1"/>
              </a:buClr>
              <a:buSzPts val="2000"/>
              <a:buFont typeface="Avenir"/>
              <a:buNone/>
              <a:defRPr sz="2000" b="1"/>
            </a:lvl2pPr>
            <a:lvl3pPr marL="1371600" lvl="2" indent="-228600" algn="l">
              <a:lnSpc>
                <a:spcPct val="150000"/>
              </a:lnSpc>
              <a:spcBef>
                <a:spcPts val="500"/>
              </a:spcBef>
              <a:spcAft>
                <a:spcPts val="0"/>
              </a:spcAft>
              <a:buClr>
                <a:schemeClr val="dk1"/>
              </a:buClr>
              <a:buSzPts val="1800"/>
              <a:buFont typeface="Avenir"/>
              <a:buNone/>
              <a:defRPr sz="1800" b="1"/>
            </a:lvl3pPr>
            <a:lvl4pPr marL="1828800" lvl="3" indent="-228600" algn="l">
              <a:lnSpc>
                <a:spcPct val="150000"/>
              </a:lnSpc>
              <a:spcBef>
                <a:spcPts val="500"/>
              </a:spcBef>
              <a:spcAft>
                <a:spcPts val="0"/>
              </a:spcAft>
              <a:buClr>
                <a:schemeClr val="dk1"/>
              </a:buClr>
              <a:buSzPts val="1600"/>
              <a:buFont typeface="Avenir"/>
              <a:buNone/>
              <a:defRPr sz="1600" b="1"/>
            </a:lvl4pPr>
            <a:lvl5pPr marL="2286000" lvl="4" indent="-228600" algn="l">
              <a:lnSpc>
                <a:spcPct val="150000"/>
              </a:lnSpc>
              <a:spcBef>
                <a:spcPts val="500"/>
              </a:spcBef>
              <a:spcAft>
                <a:spcPts val="0"/>
              </a:spcAft>
              <a:buClr>
                <a:schemeClr val="dk1"/>
              </a:buClr>
              <a:buSzPts val="1600"/>
              <a:buFont typeface="Avenir"/>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3" name="Google Shape;153;p15"/>
          <p:cNvSpPr txBox="1">
            <a:spLocks noGrp="1"/>
          </p:cNvSpPr>
          <p:nvPr>
            <p:ph type="body" idx="2"/>
          </p:nvPr>
        </p:nvSpPr>
        <p:spPr>
          <a:xfrm>
            <a:off x="849880" y="2605269"/>
            <a:ext cx="5157787" cy="3684588"/>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marL="914400" lvl="1" indent="-2286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marL="1371600" lvl="2" indent="-228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marL="1828800" lvl="3"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marL="2286000" lvl="4"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4" name="Google Shape;154;p15"/>
          <p:cNvSpPr txBox="1">
            <a:spLocks noGrp="1"/>
          </p:cNvSpPr>
          <p:nvPr>
            <p:ph type="body" idx="3"/>
          </p:nvPr>
        </p:nvSpPr>
        <p:spPr>
          <a:xfrm>
            <a:off x="6182292" y="1781357"/>
            <a:ext cx="5183188" cy="823912"/>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2400"/>
              <a:buFont typeface="Avenir"/>
              <a:buNone/>
              <a:defRPr sz="2400" b="1">
                <a:latin typeface="Avenir"/>
                <a:ea typeface="Avenir"/>
                <a:cs typeface="Avenir"/>
                <a:sym typeface="Avenir"/>
              </a:defRPr>
            </a:lvl1pPr>
            <a:lvl2pPr marL="914400" lvl="1" indent="-228600" algn="l">
              <a:lnSpc>
                <a:spcPct val="150000"/>
              </a:lnSpc>
              <a:spcBef>
                <a:spcPts val="500"/>
              </a:spcBef>
              <a:spcAft>
                <a:spcPts val="0"/>
              </a:spcAft>
              <a:buClr>
                <a:schemeClr val="dk1"/>
              </a:buClr>
              <a:buSzPts val="2000"/>
              <a:buFont typeface="Avenir"/>
              <a:buNone/>
              <a:defRPr sz="2000" b="1"/>
            </a:lvl2pPr>
            <a:lvl3pPr marL="1371600" lvl="2" indent="-228600" algn="l">
              <a:lnSpc>
                <a:spcPct val="150000"/>
              </a:lnSpc>
              <a:spcBef>
                <a:spcPts val="500"/>
              </a:spcBef>
              <a:spcAft>
                <a:spcPts val="0"/>
              </a:spcAft>
              <a:buClr>
                <a:schemeClr val="dk1"/>
              </a:buClr>
              <a:buSzPts val="1800"/>
              <a:buFont typeface="Avenir"/>
              <a:buNone/>
              <a:defRPr sz="1800" b="1"/>
            </a:lvl3pPr>
            <a:lvl4pPr marL="1828800" lvl="3" indent="-228600" algn="l">
              <a:lnSpc>
                <a:spcPct val="150000"/>
              </a:lnSpc>
              <a:spcBef>
                <a:spcPts val="500"/>
              </a:spcBef>
              <a:spcAft>
                <a:spcPts val="0"/>
              </a:spcAft>
              <a:buClr>
                <a:schemeClr val="dk1"/>
              </a:buClr>
              <a:buSzPts val="1600"/>
              <a:buFont typeface="Avenir"/>
              <a:buNone/>
              <a:defRPr sz="1600" b="1"/>
            </a:lvl4pPr>
            <a:lvl5pPr marL="2286000" lvl="4" indent="-228600" algn="l">
              <a:lnSpc>
                <a:spcPct val="150000"/>
              </a:lnSpc>
              <a:spcBef>
                <a:spcPts val="500"/>
              </a:spcBef>
              <a:spcAft>
                <a:spcPts val="0"/>
              </a:spcAft>
              <a:buClr>
                <a:schemeClr val="dk1"/>
              </a:buClr>
              <a:buSzPts val="1600"/>
              <a:buFont typeface="Avenir"/>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5" name="Google Shape;155;p15"/>
          <p:cNvSpPr txBox="1">
            <a:spLocks noGrp="1"/>
          </p:cNvSpPr>
          <p:nvPr>
            <p:ph type="body" idx="4"/>
          </p:nvPr>
        </p:nvSpPr>
        <p:spPr>
          <a:xfrm>
            <a:off x="6182292" y="2605269"/>
            <a:ext cx="5183188" cy="3684588"/>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marL="914400" lvl="1" indent="-2286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marL="1371600" lvl="2" indent="-228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marL="1828800" lvl="3"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marL="2286000" lvl="4"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 name="Google Shape;156;p15"/>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15"/>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8" name="Google Shape;158;p15"/>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6696222" y="654637"/>
            <a:ext cx="4834517" cy="2774361"/>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3600"/>
              <a:buFont typeface="Arial Black"/>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3"/>
          <p:cNvSpPr>
            <a:spLocks noGrp="1"/>
          </p:cNvSpPr>
          <p:nvPr>
            <p:ph type="pic" idx="2"/>
          </p:nvPr>
        </p:nvSpPr>
        <p:spPr>
          <a:xfrm>
            <a:off x="1395412" y="653461"/>
            <a:ext cx="4597556" cy="5549900"/>
          </a:xfrm>
          <a:prstGeom prst="rect">
            <a:avLst/>
          </a:prstGeom>
          <a:noFill/>
          <a:ln>
            <a:noFill/>
          </a:ln>
        </p:spPr>
      </p:sp>
      <p:sp>
        <p:nvSpPr>
          <p:cNvPr id="23" name="Google Shape;23;p3"/>
          <p:cNvSpPr txBox="1">
            <a:spLocks noGrp="1"/>
          </p:cNvSpPr>
          <p:nvPr>
            <p:ph type="body" idx="1"/>
          </p:nvPr>
        </p:nvSpPr>
        <p:spPr>
          <a:xfrm>
            <a:off x="6696221" y="3429000"/>
            <a:ext cx="4834517" cy="2774361"/>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2000"/>
              <a:buFont typeface="Avenir"/>
              <a:buNone/>
              <a:defRPr sz="2000" cap="none"/>
            </a:lvl1pPr>
            <a:lvl2pPr marL="914400" lvl="1" indent="-228600" algn="l">
              <a:lnSpc>
                <a:spcPct val="150000"/>
              </a:lnSpc>
              <a:spcBef>
                <a:spcPts val="500"/>
              </a:spcBef>
              <a:spcAft>
                <a:spcPts val="0"/>
              </a:spcAft>
              <a:buClr>
                <a:schemeClr val="dk1"/>
              </a:buClr>
              <a:buSzPts val="2200"/>
              <a:buFont typeface="Avenir"/>
              <a:buNone/>
              <a:defRPr/>
            </a:lvl2pPr>
            <a:lvl3pPr marL="1371600" lvl="2" indent="-228600" algn="l">
              <a:lnSpc>
                <a:spcPct val="150000"/>
              </a:lnSpc>
              <a:spcBef>
                <a:spcPts val="500"/>
              </a:spcBef>
              <a:spcAft>
                <a:spcPts val="0"/>
              </a:spcAft>
              <a:buClr>
                <a:schemeClr val="dk1"/>
              </a:buClr>
              <a:buSzPts val="2000"/>
              <a:buFont typeface="Avenir"/>
              <a:buNone/>
              <a:defRPr/>
            </a:lvl3pPr>
            <a:lvl4pPr marL="1828800" lvl="3" indent="-228600" algn="l">
              <a:lnSpc>
                <a:spcPct val="150000"/>
              </a:lnSpc>
              <a:spcBef>
                <a:spcPts val="500"/>
              </a:spcBef>
              <a:spcAft>
                <a:spcPts val="0"/>
              </a:spcAft>
              <a:buClr>
                <a:schemeClr val="dk1"/>
              </a:buClr>
              <a:buSzPts val="1800"/>
              <a:buFont typeface="Avenir"/>
              <a:buNone/>
              <a:defRPr/>
            </a:lvl4pPr>
            <a:lvl5pPr marL="2286000" lvl="4" indent="-228600" algn="l">
              <a:lnSpc>
                <a:spcPct val="150000"/>
              </a:lnSpc>
              <a:spcBef>
                <a:spcPts val="500"/>
              </a:spcBef>
              <a:spcAft>
                <a:spcPts val="0"/>
              </a:spcAft>
              <a:buClr>
                <a:schemeClr val="dk1"/>
              </a:buClr>
              <a:buSzPts val="1800"/>
              <a:buFont typeface="Avenir"/>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4"/>
        <p:cNvGrpSpPr/>
        <p:nvPr/>
      </p:nvGrpSpPr>
      <p:grpSpPr>
        <a:xfrm>
          <a:off x="0" y="0"/>
          <a:ext cx="0" cy="0"/>
          <a:chOff x="0" y="0"/>
          <a:chExt cx="0" cy="0"/>
        </a:xfrm>
      </p:grpSpPr>
      <p:sp>
        <p:nvSpPr>
          <p:cNvPr id="25" name="Google Shape;25;p4"/>
          <p:cNvSpPr/>
          <p:nvPr/>
        </p:nvSpPr>
        <p:spPr>
          <a:xfrm>
            <a:off x="0" y="0"/>
            <a:ext cx="4533471" cy="685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26" name="Google Shape;26;p4"/>
          <p:cNvSpPr txBox="1">
            <a:spLocks noGrp="1"/>
          </p:cNvSpPr>
          <p:nvPr>
            <p:ph type="title"/>
          </p:nvPr>
        </p:nvSpPr>
        <p:spPr>
          <a:xfrm>
            <a:off x="847384" y="884981"/>
            <a:ext cx="10506416" cy="1128519"/>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3600"/>
              <a:buFont typeface="Arial Black"/>
              <a:buNone/>
              <a:defRPr sz="3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a:spLocks noGrp="1"/>
          </p:cNvSpPr>
          <p:nvPr>
            <p:ph type="pic" idx="2"/>
          </p:nvPr>
        </p:nvSpPr>
        <p:spPr>
          <a:xfrm>
            <a:off x="921025" y="1607150"/>
            <a:ext cx="4375200" cy="4663200"/>
          </a:xfrm>
          <a:prstGeom prst="rect">
            <a:avLst/>
          </a:prstGeom>
          <a:solidFill>
            <a:srgbClr val="D6FBF5"/>
          </a:solidFill>
          <a:ln>
            <a:noFill/>
          </a:ln>
        </p:spPr>
      </p:sp>
      <p:sp>
        <p:nvSpPr>
          <p:cNvPr id="28" name="Google Shape;28;p4"/>
          <p:cNvSpPr txBox="1">
            <a:spLocks noGrp="1"/>
          </p:cNvSpPr>
          <p:nvPr>
            <p:ph type="body" idx="1"/>
          </p:nvPr>
        </p:nvSpPr>
        <p:spPr>
          <a:xfrm>
            <a:off x="6978650" y="2087562"/>
            <a:ext cx="4375150" cy="3891067"/>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800"/>
              <a:buFont typeface="Avenir"/>
              <a:buNone/>
              <a:defRPr sz="1800">
                <a:solidFill>
                  <a:schemeClr val="dk1"/>
                </a:solidFill>
              </a:defRPr>
            </a:lvl1pPr>
            <a:lvl2pPr marL="914400" lvl="1" indent="-228600" algn="l">
              <a:lnSpc>
                <a:spcPct val="150000"/>
              </a:lnSpc>
              <a:spcBef>
                <a:spcPts val="500"/>
              </a:spcBef>
              <a:spcAft>
                <a:spcPts val="0"/>
              </a:spcAft>
              <a:buClr>
                <a:srgbClr val="8E8E8F"/>
              </a:buClr>
              <a:buSzPts val="2000"/>
              <a:buFont typeface="Avenir"/>
              <a:buNone/>
              <a:defRPr sz="2000">
                <a:solidFill>
                  <a:srgbClr val="8E8E8F"/>
                </a:solidFill>
              </a:defRPr>
            </a:lvl2pPr>
            <a:lvl3pPr marL="1371600" lvl="2" indent="-228600" algn="l">
              <a:lnSpc>
                <a:spcPct val="150000"/>
              </a:lnSpc>
              <a:spcBef>
                <a:spcPts val="500"/>
              </a:spcBef>
              <a:spcAft>
                <a:spcPts val="0"/>
              </a:spcAft>
              <a:buClr>
                <a:srgbClr val="8E8E8F"/>
              </a:buClr>
              <a:buSzPts val="1800"/>
              <a:buFont typeface="Avenir"/>
              <a:buNone/>
              <a:defRPr sz="1800">
                <a:solidFill>
                  <a:srgbClr val="8E8E8F"/>
                </a:solidFill>
              </a:defRPr>
            </a:lvl3pPr>
            <a:lvl4pPr marL="1828800" lvl="3" indent="-228600" algn="l">
              <a:lnSpc>
                <a:spcPct val="150000"/>
              </a:lnSpc>
              <a:spcBef>
                <a:spcPts val="500"/>
              </a:spcBef>
              <a:spcAft>
                <a:spcPts val="0"/>
              </a:spcAft>
              <a:buClr>
                <a:srgbClr val="8E8E8F"/>
              </a:buClr>
              <a:buSzPts val="1600"/>
              <a:buFont typeface="Avenir"/>
              <a:buNone/>
              <a:defRPr sz="1600">
                <a:solidFill>
                  <a:srgbClr val="8E8E8F"/>
                </a:solidFill>
              </a:defRPr>
            </a:lvl4pPr>
            <a:lvl5pPr marL="2286000" lvl="4" indent="-228600" algn="l">
              <a:lnSpc>
                <a:spcPct val="150000"/>
              </a:lnSpc>
              <a:spcBef>
                <a:spcPts val="500"/>
              </a:spcBef>
              <a:spcAft>
                <a:spcPts val="0"/>
              </a:spcAft>
              <a:buClr>
                <a:srgbClr val="8E8E8F"/>
              </a:buClr>
              <a:buSzPts val="1600"/>
              <a:buFont typeface="Avenir"/>
              <a:buNone/>
              <a:defRPr sz="1600">
                <a:solidFill>
                  <a:srgbClr val="8E8E8F"/>
                </a:solidFill>
              </a:defRPr>
            </a:lvl5pPr>
            <a:lvl6pPr marL="2743200" lvl="5" indent="-228600" algn="l">
              <a:lnSpc>
                <a:spcPct val="90000"/>
              </a:lnSpc>
              <a:spcBef>
                <a:spcPts val="500"/>
              </a:spcBef>
              <a:spcAft>
                <a:spcPts val="0"/>
              </a:spcAft>
              <a:buClr>
                <a:srgbClr val="8E8E8F"/>
              </a:buClr>
              <a:buSzPts val="1600"/>
              <a:buNone/>
              <a:defRPr sz="1600">
                <a:solidFill>
                  <a:srgbClr val="8E8E8F"/>
                </a:solidFill>
              </a:defRPr>
            </a:lvl6pPr>
            <a:lvl7pPr marL="3200400" lvl="6" indent="-228600" algn="l">
              <a:lnSpc>
                <a:spcPct val="90000"/>
              </a:lnSpc>
              <a:spcBef>
                <a:spcPts val="500"/>
              </a:spcBef>
              <a:spcAft>
                <a:spcPts val="0"/>
              </a:spcAft>
              <a:buClr>
                <a:srgbClr val="8E8E8F"/>
              </a:buClr>
              <a:buSzPts val="1600"/>
              <a:buNone/>
              <a:defRPr sz="1600">
                <a:solidFill>
                  <a:srgbClr val="8E8E8F"/>
                </a:solidFill>
              </a:defRPr>
            </a:lvl7pPr>
            <a:lvl8pPr marL="3657600" lvl="7" indent="-228600" algn="l">
              <a:lnSpc>
                <a:spcPct val="90000"/>
              </a:lnSpc>
              <a:spcBef>
                <a:spcPts val="500"/>
              </a:spcBef>
              <a:spcAft>
                <a:spcPts val="0"/>
              </a:spcAft>
              <a:buClr>
                <a:srgbClr val="8E8E8F"/>
              </a:buClr>
              <a:buSzPts val="1600"/>
              <a:buNone/>
              <a:defRPr sz="1600">
                <a:solidFill>
                  <a:srgbClr val="8E8E8F"/>
                </a:solidFill>
              </a:defRPr>
            </a:lvl8pPr>
            <a:lvl9pPr marL="4114800" lvl="8" indent="-228600" algn="l">
              <a:lnSpc>
                <a:spcPct val="90000"/>
              </a:lnSpc>
              <a:spcBef>
                <a:spcPts val="500"/>
              </a:spcBef>
              <a:spcAft>
                <a:spcPts val="0"/>
              </a:spcAft>
              <a:buClr>
                <a:srgbClr val="8E8E8F"/>
              </a:buClr>
              <a:buSzPts val="1600"/>
              <a:buNone/>
              <a:defRPr sz="1600">
                <a:solidFill>
                  <a:srgbClr val="8E8E8F"/>
                </a:solidFill>
              </a:defRPr>
            </a:lvl9pPr>
          </a:lstStyle>
          <a:p>
            <a:endParaRPr/>
          </a:p>
        </p:txBody>
      </p:sp>
      <p:sp>
        <p:nvSpPr>
          <p:cNvPr id="29" name="Google Shape;29;p4"/>
          <p:cNvSpPr/>
          <p:nvPr/>
        </p:nvSpPr>
        <p:spPr>
          <a:xfrm>
            <a:off x="4992117" y="3601579"/>
            <a:ext cx="1325563" cy="1325563"/>
          </a:xfrm>
          <a:prstGeom prst="ellipse">
            <a:avLst/>
          </a:prstGeom>
          <a:solidFill>
            <a:schemeClr val="accent1">
              <a:alpha val="7176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30" name="Google Shape;30;p4"/>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pic>
        <p:nvPicPr>
          <p:cNvPr id="32" name="Google Shape;32;p4"/>
          <p:cNvPicPr preferRelativeResize="0"/>
          <p:nvPr/>
        </p:nvPicPr>
        <p:blipFill>
          <a:blip r:embed="rId2">
            <a:alphaModFix/>
          </a:blip>
          <a:stretch>
            <a:fillRect/>
          </a:stretch>
        </p:blipFill>
        <p:spPr>
          <a:xfrm>
            <a:off x="4941375" y="3532250"/>
            <a:ext cx="1428775" cy="18121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_Title Only">
  <p:cSld name="2_Title Only">
    <p:spTree>
      <p:nvGrpSpPr>
        <p:cNvPr id="1" name="Shape 33"/>
        <p:cNvGrpSpPr/>
        <p:nvPr/>
      </p:nvGrpSpPr>
      <p:grpSpPr>
        <a:xfrm>
          <a:off x="0" y="0"/>
          <a:ext cx="0" cy="0"/>
          <a:chOff x="0" y="0"/>
          <a:chExt cx="0" cy="0"/>
        </a:xfrm>
      </p:grpSpPr>
      <p:pic>
        <p:nvPicPr>
          <p:cNvPr id="34" name="Google Shape;34;p5" descr="A picture containing accessory&#10;&#10;Description automatically generated"/>
          <p:cNvPicPr preferRelativeResize="0"/>
          <p:nvPr/>
        </p:nvPicPr>
        <p:blipFill rotWithShape="1">
          <a:blip r:embed="rId2">
            <a:alphaModFix/>
          </a:blip>
          <a:srcRect r="21975" b="1533"/>
          <a:stretch/>
        </p:blipFill>
        <p:spPr>
          <a:xfrm rot="8325578">
            <a:off x="-1775001" y="-1607470"/>
            <a:ext cx="10567962" cy="8905077"/>
          </a:xfrm>
          <a:custGeom>
            <a:avLst/>
            <a:gdLst/>
            <a:ahLst/>
            <a:cxnLst/>
            <a:rect l="l" t="t" r="r" b="b"/>
            <a:pathLst>
              <a:path w="10567962" h="8905077" extrusionOk="0">
                <a:moveTo>
                  <a:pt x="6047036" y="8905077"/>
                </a:moveTo>
                <a:lnTo>
                  <a:pt x="0" y="3603767"/>
                </a:lnTo>
                <a:lnTo>
                  <a:pt x="0" y="0"/>
                </a:lnTo>
                <a:lnTo>
                  <a:pt x="6292508" y="0"/>
                </a:lnTo>
                <a:lnTo>
                  <a:pt x="10567962" y="3748201"/>
                </a:lnTo>
                <a:close/>
              </a:path>
            </a:pathLst>
          </a:custGeom>
          <a:noFill/>
          <a:ln>
            <a:noFill/>
          </a:ln>
        </p:spPr>
      </p:pic>
      <p:sp>
        <p:nvSpPr>
          <p:cNvPr id="35" name="Google Shape;35;p5"/>
          <p:cNvSpPr/>
          <p:nvPr/>
        </p:nvSpPr>
        <p:spPr>
          <a:xfrm>
            <a:off x="925160" y="4144752"/>
            <a:ext cx="4788322" cy="2713249"/>
          </a:xfrm>
          <a:custGeom>
            <a:avLst/>
            <a:gdLst/>
            <a:ahLst/>
            <a:cxnLst/>
            <a:rect l="l" t="t" r="r" b="b"/>
            <a:pathLst>
              <a:path w="4788322" h="2713249" extrusionOk="0">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372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36" name="Google Shape;36;p5"/>
          <p:cNvSpPr txBox="1">
            <a:spLocks noGrp="1"/>
          </p:cNvSpPr>
          <p:nvPr>
            <p:ph type="title"/>
          </p:nvPr>
        </p:nvSpPr>
        <p:spPr>
          <a:xfrm>
            <a:off x="5413445" y="2043946"/>
            <a:ext cx="6034216" cy="1439604"/>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3600"/>
              <a:buFont typeface="Arial Black"/>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5"/>
          <p:cNvSpPr txBox="1">
            <a:spLocks noGrp="1"/>
          </p:cNvSpPr>
          <p:nvPr>
            <p:ph type="subTitle" idx="1"/>
          </p:nvPr>
        </p:nvSpPr>
        <p:spPr>
          <a:xfrm>
            <a:off x="5413445" y="3469262"/>
            <a:ext cx="6034216" cy="1085641"/>
          </a:xfrm>
          <a:prstGeom prst="rect">
            <a:avLst/>
          </a:prstGeom>
          <a:noFill/>
          <a:ln>
            <a:noFill/>
          </a:ln>
        </p:spPr>
        <p:txBody>
          <a:bodyPr spcFirstLastPara="1" wrap="square" lIns="0" tIns="0" rIns="0" bIns="0" anchor="t" anchorCtr="0">
            <a:noAutofit/>
          </a:bodyPr>
          <a:lstStyle>
            <a:lvl1pPr lvl="0" algn="l">
              <a:lnSpc>
                <a:spcPct val="150000"/>
              </a:lnSpc>
              <a:spcBef>
                <a:spcPts val="1000"/>
              </a:spcBef>
              <a:spcAft>
                <a:spcPts val="0"/>
              </a:spcAft>
              <a:buClr>
                <a:schemeClr val="dk1"/>
              </a:buClr>
              <a:buSzPts val="2000"/>
              <a:buFont typeface="Avenir"/>
              <a:buNone/>
              <a:defRPr sz="2000" cap="none"/>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8" name="Google Shape;38;p5"/>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50175" y="1828800"/>
            <a:ext cx="7188600" cy="3404700"/>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2400"/>
              <a:buFont typeface="Avenir"/>
              <a:buNone/>
              <a:defRPr sz="1900">
                <a:latin typeface="Avenir"/>
                <a:ea typeface="Avenir"/>
                <a:cs typeface="Avenir"/>
                <a:sym typeface="Avenir"/>
              </a:defRPr>
            </a:lvl1pPr>
            <a:lvl2pPr marL="914400" lvl="1" indent="-2286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marL="1371600" lvl="2" indent="-228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marL="1828800" lvl="3"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marL="2286000" lvl="4"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6"/>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lvl1pPr lvl="0" algn="l">
              <a:lnSpc>
                <a:spcPct val="90000"/>
              </a:lnSpc>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45"/>
        <p:cNvGrpSpPr/>
        <p:nvPr/>
      </p:nvGrpSpPr>
      <p:grpSpPr>
        <a:xfrm>
          <a:off x="0" y="0"/>
          <a:ext cx="0" cy="0"/>
          <a:chOff x="0" y="0"/>
          <a:chExt cx="0" cy="0"/>
        </a:xfrm>
      </p:grpSpPr>
      <p:sp>
        <p:nvSpPr>
          <p:cNvPr id="46" name="Google Shape;46;p7"/>
          <p:cNvSpPr/>
          <p:nvPr/>
        </p:nvSpPr>
        <p:spPr>
          <a:xfrm>
            <a:off x="2817383" y="4010866"/>
            <a:ext cx="5056094" cy="2847135"/>
          </a:xfrm>
          <a:custGeom>
            <a:avLst/>
            <a:gdLst/>
            <a:ahLst/>
            <a:cxnLst/>
            <a:rect l="l" t="t" r="r" b="b"/>
            <a:pathLst>
              <a:path w="5056094" h="2847135" extrusionOk="0">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41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pic>
        <p:nvPicPr>
          <p:cNvPr id="47" name="Google Shape;47;p7" descr="Modern house with cubic design"/>
          <p:cNvPicPr preferRelativeResize="0"/>
          <p:nvPr/>
        </p:nvPicPr>
        <p:blipFill rotWithShape="1">
          <a:blip r:embed="rId2">
            <a:alphaModFix/>
          </a:blip>
          <a:srcRect b="23487"/>
          <a:stretch/>
        </p:blipFill>
        <p:spPr>
          <a:xfrm>
            <a:off x="2531165" y="2125402"/>
            <a:ext cx="9279835" cy="4732598"/>
          </a:xfrm>
          <a:prstGeom prst="rect">
            <a:avLst/>
          </a:prstGeom>
          <a:noFill/>
          <a:ln>
            <a:noFill/>
          </a:ln>
        </p:spPr>
      </p:pic>
      <p:sp>
        <p:nvSpPr>
          <p:cNvPr id="48" name="Google Shape;48;p7"/>
          <p:cNvSpPr txBox="1">
            <a:spLocks noGrp="1"/>
          </p:cNvSpPr>
          <p:nvPr>
            <p:ph type="title"/>
          </p:nvPr>
        </p:nvSpPr>
        <p:spPr>
          <a:xfrm>
            <a:off x="1228500" y="1155320"/>
            <a:ext cx="8244113" cy="970081"/>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1"/>
              </a:buClr>
              <a:buSzPts val="3000"/>
              <a:buFont typeface="Avenir"/>
              <a:buNone/>
              <a:defRPr sz="3000" b="0" i="0">
                <a:latin typeface="Avenir"/>
                <a:ea typeface="Avenir"/>
                <a:cs typeface="Avenir"/>
                <a:sym typeface="Avenir"/>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subTitle" idx="1"/>
          </p:nvPr>
        </p:nvSpPr>
        <p:spPr>
          <a:xfrm>
            <a:off x="1228500" y="2229358"/>
            <a:ext cx="7044643" cy="559184"/>
          </a:xfrm>
          <a:prstGeom prst="rect">
            <a:avLst/>
          </a:prstGeom>
          <a:noFill/>
          <a:ln>
            <a:noFill/>
          </a:ln>
        </p:spPr>
        <p:txBody>
          <a:bodyPr spcFirstLastPara="1" wrap="square" lIns="0" tIns="0" rIns="0" bIns="0" anchor="t" anchorCtr="0">
            <a:noAutofit/>
          </a:bodyPr>
          <a:lstStyle>
            <a:lvl1pPr lvl="0" algn="l">
              <a:lnSpc>
                <a:spcPct val="150000"/>
              </a:lnSpc>
              <a:spcBef>
                <a:spcPts val="1000"/>
              </a:spcBef>
              <a:spcAft>
                <a:spcPts val="0"/>
              </a:spcAft>
              <a:buClr>
                <a:schemeClr val="dk1"/>
              </a:buClr>
              <a:buSzPts val="1800"/>
              <a:buFont typeface="Avenir"/>
              <a:buNone/>
              <a:defRPr sz="1800" b="1"/>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50" name="Google Shape;50;p7"/>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52" name="Google Shape;52;p7"/>
          <p:cNvSpPr/>
          <p:nvPr/>
        </p:nvSpPr>
        <p:spPr>
          <a:xfrm>
            <a:off x="3383700" y="2508950"/>
            <a:ext cx="8427300" cy="4349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53" name="Google Shape;53;p7"/>
          <p:cNvSpPr/>
          <p:nvPr/>
        </p:nvSpPr>
        <p:spPr>
          <a:xfrm>
            <a:off x="9628900" y="2212200"/>
            <a:ext cx="1500900" cy="397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54" name="Google Shape;54;p7"/>
          <p:cNvSpPr/>
          <p:nvPr/>
        </p:nvSpPr>
        <p:spPr>
          <a:xfrm>
            <a:off x="2621825" y="4713550"/>
            <a:ext cx="1060200" cy="2148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8"/>
          <p:cNvSpPr>
            <a:spLocks noGrp="1"/>
          </p:cNvSpPr>
          <p:nvPr>
            <p:ph type="pic" idx="2"/>
          </p:nvPr>
        </p:nvSpPr>
        <p:spPr>
          <a:xfrm>
            <a:off x="850327" y="1747520"/>
            <a:ext cx="2226360" cy="2940385"/>
          </a:xfrm>
          <a:prstGeom prst="rect">
            <a:avLst/>
          </a:prstGeom>
          <a:solidFill>
            <a:srgbClr val="D6FBF5"/>
          </a:solidFill>
          <a:ln>
            <a:noFill/>
          </a:ln>
        </p:spPr>
      </p:sp>
      <p:sp>
        <p:nvSpPr>
          <p:cNvPr id="58" name="Google Shape;58;p8"/>
          <p:cNvSpPr txBox="1">
            <a:spLocks noGrp="1"/>
          </p:cNvSpPr>
          <p:nvPr>
            <p:ph type="body" idx="1"/>
          </p:nvPr>
        </p:nvSpPr>
        <p:spPr>
          <a:xfrm>
            <a:off x="850326" y="4542790"/>
            <a:ext cx="2226360" cy="1530417"/>
          </a:xfrm>
          <a:prstGeom prst="rect">
            <a:avLst/>
          </a:prstGeom>
          <a:solidFill>
            <a:schemeClr val="accent1">
              <a:alpha val="78823"/>
            </a:schemeClr>
          </a:solidFill>
          <a:ln>
            <a:noFill/>
          </a:ln>
        </p:spPr>
        <p:txBody>
          <a:bodyPr spcFirstLastPara="1" wrap="square" lIns="118850" tIns="365750" rIns="0" bIns="0" anchor="t" anchorCtr="0">
            <a:noAutofit/>
          </a:bodyPr>
          <a:lstStyle>
            <a:lvl1pPr marL="457200" lvl="0" indent="-228600" algn="l">
              <a:lnSpc>
                <a:spcPct val="100000"/>
              </a:lnSpc>
              <a:spcBef>
                <a:spcPts val="0"/>
              </a:spcBef>
              <a:spcAft>
                <a:spcPts val="0"/>
              </a:spcAft>
              <a:buClr>
                <a:schemeClr val="dk1"/>
              </a:buClr>
              <a:buSzPts val="1800"/>
              <a:buFont typeface="Avenir"/>
              <a:buNone/>
              <a:defRPr sz="18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8"/>
          <p:cNvSpPr txBox="1">
            <a:spLocks noGrp="1"/>
          </p:cNvSpPr>
          <p:nvPr>
            <p:ph type="body" idx="3"/>
          </p:nvPr>
        </p:nvSpPr>
        <p:spPr>
          <a:xfrm>
            <a:off x="985524" y="5567730"/>
            <a:ext cx="1943837" cy="347662"/>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8"/>
          <p:cNvSpPr>
            <a:spLocks noGrp="1"/>
          </p:cNvSpPr>
          <p:nvPr>
            <p:ph type="pic" idx="4"/>
          </p:nvPr>
        </p:nvSpPr>
        <p:spPr>
          <a:xfrm>
            <a:off x="3489968" y="1758108"/>
            <a:ext cx="2226360" cy="2940385"/>
          </a:xfrm>
          <a:prstGeom prst="rect">
            <a:avLst/>
          </a:prstGeom>
          <a:solidFill>
            <a:srgbClr val="D6FBF5"/>
          </a:solidFill>
          <a:ln>
            <a:noFill/>
          </a:ln>
        </p:spPr>
      </p:sp>
      <p:sp>
        <p:nvSpPr>
          <p:cNvPr id="61" name="Google Shape;61;p8"/>
          <p:cNvSpPr txBox="1">
            <a:spLocks noGrp="1"/>
          </p:cNvSpPr>
          <p:nvPr>
            <p:ph type="body" idx="5"/>
          </p:nvPr>
        </p:nvSpPr>
        <p:spPr>
          <a:xfrm>
            <a:off x="3489968" y="4542790"/>
            <a:ext cx="2226360" cy="1530417"/>
          </a:xfrm>
          <a:prstGeom prst="rect">
            <a:avLst/>
          </a:prstGeom>
          <a:solidFill>
            <a:schemeClr val="accent1">
              <a:alpha val="78823"/>
            </a:schemeClr>
          </a:solidFill>
          <a:ln>
            <a:noFill/>
          </a:ln>
        </p:spPr>
        <p:txBody>
          <a:bodyPr spcFirstLastPara="1" wrap="square" lIns="118850" tIns="365750" rIns="0" bIns="0" anchor="t" anchorCtr="0">
            <a:noAutofit/>
          </a:bodyPr>
          <a:lstStyle>
            <a:lvl1pPr marL="457200" lvl="0" indent="-228600" algn="l">
              <a:lnSpc>
                <a:spcPct val="100000"/>
              </a:lnSpc>
              <a:spcBef>
                <a:spcPts val="0"/>
              </a:spcBef>
              <a:spcAft>
                <a:spcPts val="0"/>
              </a:spcAft>
              <a:buClr>
                <a:schemeClr val="dk1"/>
              </a:buClr>
              <a:buSzPts val="1800"/>
              <a:buFont typeface="Avenir"/>
              <a:buNone/>
              <a:defRPr sz="18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8"/>
          <p:cNvSpPr txBox="1">
            <a:spLocks noGrp="1"/>
          </p:cNvSpPr>
          <p:nvPr>
            <p:ph type="body" idx="6"/>
          </p:nvPr>
        </p:nvSpPr>
        <p:spPr>
          <a:xfrm>
            <a:off x="3631421" y="5584541"/>
            <a:ext cx="1943837" cy="347662"/>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8"/>
          <p:cNvSpPr>
            <a:spLocks noGrp="1"/>
          </p:cNvSpPr>
          <p:nvPr>
            <p:ph type="pic" idx="7"/>
          </p:nvPr>
        </p:nvSpPr>
        <p:spPr>
          <a:xfrm>
            <a:off x="6139567" y="1758108"/>
            <a:ext cx="2226360" cy="2940385"/>
          </a:xfrm>
          <a:prstGeom prst="rect">
            <a:avLst/>
          </a:prstGeom>
          <a:solidFill>
            <a:srgbClr val="D6FBF5"/>
          </a:solidFill>
          <a:ln>
            <a:noFill/>
          </a:ln>
        </p:spPr>
      </p:sp>
      <p:sp>
        <p:nvSpPr>
          <p:cNvPr id="64" name="Google Shape;64;p8"/>
          <p:cNvSpPr txBox="1">
            <a:spLocks noGrp="1"/>
          </p:cNvSpPr>
          <p:nvPr>
            <p:ph type="body" idx="8"/>
          </p:nvPr>
        </p:nvSpPr>
        <p:spPr>
          <a:xfrm>
            <a:off x="6139567" y="4542790"/>
            <a:ext cx="2226360" cy="1530417"/>
          </a:xfrm>
          <a:prstGeom prst="rect">
            <a:avLst/>
          </a:prstGeom>
          <a:solidFill>
            <a:schemeClr val="accent1">
              <a:alpha val="78823"/>
            </a:schemeClr>
          </a:solidFill>
          <a:ln>
            <a:noFill/>
          </a:ln>
        </p:spPr>
        <p:txBody>
          <a:bodyPr spcFirstLastPara="1" wrap="square" lIns="118850" tIns="365750" rIns="0" bIns="0" anchor="t" anchorCtr="0">
            <a:noAutofit/>
          </a:bodyPr>
          <a:lstStyle>
            <a:lvl1pPr marL="457200" lvl="0" indent="-228600" algn="l">
              <a:lnSpc>
                <a:spcPct val="100000"/>
              </a:lnSpc>
              <a:spcBef>
                <a:spcPts val="0"/>
              </a:spcBef>
              <a:spcAft>
                <a:spcPts val="0"/>
              </a:spcAft>
              <a:buClr>
                <a:schemeClr val="dk1"/>
              </a:buClr>
              <a:buSzPts val="1800"/>
              <a:buFont typeface="Avenir"/>
              <a:buNone/>
              <a:defRPr sz="18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8"/>
          <p:cNvSpPr txBox="1">
            <a:spLocks noGrp="1"/>
          </p:cNvSpPr>
          <p:nvPr>
            <p:ph type="body" idx="9"/>
          </p:nvPr>
        </p:nvSpPr>
        <p:spPr>
          <a:xfrm>
            <a:off x="6260967" y="5584541"/>
            <a:ext cx="1943837" cy="347662"/>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6" name="Google Shape;66;p8"/>
          <p:cNvSpPr>
            <a:spLocks noGrp="1"/>
          </p:cNvSpPr>
          <p:nvPr>
            <p:ph type="pic" idx="13"/>
          </p:nvPr>
        </p:nvSpPr>
        <p:spPr>
          <a:xfrm>
            <a:off x="8755158" y="1758108"/>
            <a:ext cx="2226360" cy="2940385"/>
          </a:xfrm>
          <a:prstGeom prst="rect">
            <a:avLst/>
          </a:prstGeom>
          <a:solidFill>
            <a:srgbClr val="D6FBF5"/>
          </a:solidFill>
          <a:ln>
            <a:noFill/>
          </a:ln>
        </p:spPr>
      </p:sp>
      <p:sp>
        <p:nvSpPr>
          <p:cNvPr id="67" name="Google Shape;67;p8"/>
          <p:cNvSpPr txBox="1">
            <a:spLocks noGrp="1"/>
          </p:cNvSpPr>
          <p:nvPr>
            <p:ph type="body" idx="14"/>
          </p:nvPr>
        </p:nvSpPr>
        <p:spPr>
          <a:xfrm>
            <a:off x="8755158" y="4542790"/>
            <a:ext cx="2226360" cy="1530417"/>
          </a:xfrm>
          <a:prstGeom prst="rect">
            <a:avLst/>
          </a:prstGeom>
          <a:solidFill>
            <a:schemeClr val="accent1">
              <a:alpha val="78823"/>
            </a:schemeClr>
          </a:solidFill>
          <a:ln>
            <a:noFill/>
          </a:ln>
        </p:spPr>
        <p:txBody>
          <a:bodyPr spcFirstLastPara="1" wrap="square" lIns="118850" tIns="365750" rIns="0" bIns="0" anchor="t" anchorCtr="0">
            <a:noAutofit/>
          </a:bodyPr>
          <a:lstStyle>
            <a:lvl1pPr marL="457200" lvl="0" indent="-228600" algn="l">
              <a:lnSpc>
                <a:spcPct val="100000"/>
              </a:lnSpc>
              <a:spcBef>
                <a:spcPts val="0"/>
              </a:spcBef>
              <a:spcAft>
                <a:spcPts val="0"/>
              </a:spcAft>
              <a:buClr>
                <a:schemeClr val="dk1"/>
              </a:buClr>
              <a:buSzPts val="1800"/>
              <a:buFont typeface="Avenir"/>
              <a:buNone/>
              <a:defRPr sz="18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 name="Google Shape;68;p8"/>
          <p:cNvSpPr txBox="1">
            <a:spLocks noGrp="1"/>
          </p:cNvSpPr>
          <p:nvPr>
            <p:ph type="body" idx="15"/>
          </p:nvPr>
        </p:nvSpPr>
        <p:spPr>
          <a:xfrm>
            <a:off x="8890513" y="5584541"/>
            <a:ext cx="1943837" cy="347662"/>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8"/>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8"/>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1"/>
        <p:cNvGrpSpPr/>
        <p:nvPr/>
      </p:nvGrpSpPr>
      <p:grpSpPr>
        <a:xfrm>
          <a:off x="0" y="0"/>
          <a:ext cx="0" cy="0"/>
          <a:chOff x="0" y="0"/>
          <a:chExt cx="0" cy="0"/>
        </a:xfrm>
      </p:grpSpPr>
      <p:sp>
        <p:nvSpPr>
          <p:cNvPr id="72" name="Google Shape;72;p9"/>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9"/>
          <p:cNvSpPr>
            <a:spLocks noGrp="1"/>
          </p:cNvSpPr>
          <p:nvPr>
            <p:ph type="pic" idx="2"/>
          </p:nvPr>
        </p:nvSpPr>
        <p:spPr>
          <a:xfrm>
            <a:off x="1090665" y="1650517"/>
            <a:ext cx="2000530" cy="1612167"/>
          </a:xfrm>
          <a:prstGeom prst="rect">
            <a:avLst/>
          </a:prstGeom>
          <a:solidFill>
            <a:srgbClr val="D6FBF5"/>
          </a:solidFill>
          <a:ln>
            <a:noFill/>
          </a:ln>
        </p:spPr>
      </p:sp>
      <p:sp>
        <p:nvSpPr>
          <p:cNvPr id="74" name="Google Shape;74;p9"/>
          <p:cNvSpPr txBox="1">
            <a:spLocks noGrp="1"/>
          </p:cNvSpPr>
          <p:nvPr>
            <p:ph type="body" idx="1"/>
          </p:nvPr>
        </p:nvSpPr>
        <p:spPr>
          <a:xfrm>
            <a:off x="1088136" y="3136392"/>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9"/>
          <p:cNvSpPr txBox="1">
            <a:spLocks noGrp="1"/>
          </p:cNvSpPr>
          <p:nvPr>
            <p:ph type="body" idx="3"/>
          </p:nvPr>
        </p:nvSpPr>
        <p:spPr>
          <a:xfrm>
            <a:off x="1185312" y="3587657"/>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9"/>
          <p:cNvSpPr>
            <a:spLocks noGrp="1"/>
          </p:cNvSpPr>
          <p:nvPr>
            <p:ph type="pic" idx="4"/>
          </p:nvPr>
        </p:nvSpPr>
        <p:spPr>
          <a:xfrm>
            <a:off x="3638242" y="1656748"/>
            <a:ext cx="2000530" cy="1612167"/>
          </a:xfrm>
          <a:prstGeom prst="rect">
            <a:avLst/>
          </a:prstGeom>
          <a:solidFill>
            <a:srgbClr val="D6FBF5"/>
          </a:solidFill>
          <a:ln>
            <a:noFill/>
          </a:ln>
        </p:spPr>
      </p:sp>
      <p:sp>
        <p:nvSpPr>
          <p:cNvPr id="77" name="Google Shape;77;p9"/>
          <p:cNvSpPr txBox="1">
            <a:spLocks noGrp="1"/>
          </p:cNvSpPr>
          <p:nvPr>
            <p:ph type="body" idx="5"/>
          </p:nvPr>
        </p:nvSpPr>
        <p:spPr>
          <a:xfrm>
            <a:off x="3636236" y="3136392"/>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9"/>
          <p:cNvSpPr txBox="1">
            <a:spLocks noGrp="1"/>
          </p:cNvSpPr>
          <p:nvPr>
            <p:ph type="body" idx="6"/>
          </p:nvPr>
        </p:nvSpPr>
        <p:spPr>
          <a:xfrm>
            <a:off x="3734201" y="3589774"/>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9"/>
          <p:cNvSpPr>
            <a:spLocks noGrp="1"/>
          </p:cNvSpPr>
          <p:nvPr>
            <p:ph type="pic" idx="7"/>
          </p:nvPr>
        </p:nvSpPr>
        <p:spPr>
          <a:xfrm>
            <a:off x="6185819" y="1662979"/>
            <a:ext cx="2000530" cy="1612167"/>
          </a:xfrm>
          <a:prstGeom prst="rect">
            <a:avLst/>
          </a:prstGeom>
          <a:solidFill>
            <a:srgbClr val="D6FBF5"/>
          </a:solidFill>
          <a:ln>
            <a:noFill/>
          </a:ln>
        </p:spPr>
      </p:sp>
      <p:sp>
        <p:nvSpPr>
          <p:cNvPr id="80" name="Google Shape;80;p9"/>
          <p:cNvSpPr txBox="1">
            <a:spLocks noGrp="1"/>
          </p:cNvSpPr>
          <p:nvPr>
            <p:ph type="body" idx="8"/>
          </p:nvPr>
        </p:nvSpPr>
        <p:spPr>
          <a:xfrm>
            <a:off x="6183813" y="3136392"/>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9"/>
          <p:cNvSpPr txBox="1">
            <a:spLocks noGrp="1"/>
          </p:cNvSpPr>
          <p:nvPr>
            <p:ph type="body" idx="9"/>
          </p:nvPr>
        </p:nvSpPr>
        <p:spPr>
          <a:xfrm>
            <a:off x="6283090" y="3594007"/>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9"/>
          <p:cNvSpPr>
            <a:spLocks noGrp="1"/>
          </p:cNvSpPr>
          <p:nvPr>
            <p:ph type="pic" idx="13"/>
          </p:nvPr>
        </p:nvSpPr>
        <p:spPr>
          <a:xfrm>
            <a:off x="8733396" y="1669209"/>
            <a:ext cx="2000530" cy="1612167"/>
          </a:xfrm>
          <a:prstGeom prst="rect">
            <a:avLst/>
          </a:prstGeom>
          <a:solidFill>
            <a:srgbClr val="D6FBF5"/>
          </a:solidFill>
          <a:ln>
            <a:noFill/>
          </a:ln>
        </p:spPr>
      </p:sp>
      <p:sp>
        <p:nvSpPr>
          <p:cNvPr id="83" name="Google Shape;83;p9"/>
          <p:cNvSpPr txBox="1">
            <a:spLocks noGrp="1"/>
          </p:cNvSpPr>
          <p:nvPr>
            <p:ph type="body" idx="14"/>
          </p:nvPr>
        </p:nvSpPr>
        <p:spPr>
          <a:xfrm>
            <a:off x="8731390" y="3136392"/>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9"/>
          <p:cNvSpPr txBox="1">
            <a:spLocks noGrp="1"/>
          </p:cNvSpPr>
          <p:nvPr>
            <p:ph type="body" idx="15"/>
          </p:nvPr>
        </p:nvSpPr>
        <p:spPr>
          <a:xfrm>
            <a:off x="8831978" y="3591891"/>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9"/>
          <p:cNvSpPr>
            <a:spLocks noGrp="1"/>
          </p:cNvSpPr>
          <p:nvPr>
            <p:ph type="pic" idx="16"/>
          </p:nvPr>
        </p:nvSpPr>
        <p:spPr>
          <a:xfrm>
            <a:off x="1090665" y="4221285"/>
            <a:ext cx="2000530" cy="1612167"/>
          </a:xfrm>
          <a:prstGeom prst="rect">
            <a:avLst/>
          </a:prstGeom>
          <a:solidFill>
            <a:srgbClr val="D6FBF5"/>
          </a:solidFill>
          <a:ln>
            <a:noFill/>
          </a:ln>
        </p:spPr>
      </p:sp>
      <p:sp>
        <p:nvSpPr>
          <p:cNvPr id="86" name="Google Shape;86;p9"/>
          <p:cNvSpPr txBox="1">
            <a:spLocks noGrp="1"/>
          </p:cNvSpPr>
          <p:nvPr>
            <p:ph type="body" idx="17"/>
          </p:nvPr>
        </p:nvSpPr>
        <p:spPr>
          <a:xfrm>
            <a:off x="1088136" y="5687568"/>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9"/>
          <p:cNvSpPr txBox="1">
            <a:spLocks noGrp="1"/>
          </p:cNvSpPr>
          <p:nvPr>
            <p:ph type="body" idx="18"/>
          </p:nvPr>
        </p:nvSpPr>
        <p:spPr>
          <a:xfrm>
            <a:off x="1185312" y="6150401"/>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9"/>
          <p:cNvSpPr>
            <a:spLocks noGrp="1"/>
          </p:cNvSpPr>
          <p:nvPr>
            <p:ph type="pic" idx="19"/>
          </p:nvPr>
        </p:nvSpPr>
        <p:spPr>
          <a:xfrm>
            <a:off x="3638242" y="4218973"/>
            <a:ext cx="2000530" cy="1612167"/>
          </a:xfrm>
          <a:prstGeom prst="rect">
            <a:avLst/>
          </a:prstGeom>
          <a:solidFill>
            <a:srgbClr val="D6FBF5"/>
          </a:solidFill>
          <a:ln>
            <a:noFill/>
          </a:ln>
        </p:spPr>
      </p:sp>
      <p:sp>
        <p:nvSpPr>
          <p:cNvPr id="89" name="Google Shape;89;p9"/>
          <p:cNvSpPr txBox="1">
            <a:spLocks noGrp="1"/>
          </p:cNvSpPr>
          <p:nvPr>
            <p:ph type="body" idx="20"/>
          </p:nvPr>
        </p:nvSpPr>
        <p:spPr>
          <a:xfrm>
            <a:off x="3636236" y="5687568"/>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0" name="Google Shape;90;p9"/>
          <p:cNvSpPr txBox="1">
            <a:spLocks noGrp="1"/>
          </p:cNvSpPr>
          <p:nvPr>
            <p:ph type="body" idx="21"/>
          </p:nvPr>
        </p:nvSpPr>
        <p:spPr>
          <a:xfrm>
            <a:off x="3734201" y="6151618"/>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9"/>
          <p:cNvSpPr>
            <a:spLocks noGrp="1"/>
          </p:cNvSpPr>
          <p:nvPr>
            <p:ph type="pic" idx="22"/>
          </p:nvPr>
        </p:nvSpPr>
        <p:spPr>
          <a:xfrm>
            <a:off x="6185819" y="4220129"/>
            <a:ext cx="2000530" cy="1612167"/>
          </a:xfrm>
          <a:prstGeom prst="rect">
            <a:avLst/>
          </a:prstGeom>
          <a:solidFill>
            <a:srgbClr val="D6FBF5"/>
          </a:solidFill>
          <a:ln>
            <a:noFill/>
          </a:ln>
        </p:spPr>
      </p:sp>
      <p:sp>
        <p:nvSpPr>
          <p:cNvPr id="92" name="Google Shape;92;p9"/>
          <p:cNvSpPr txBox="1">
            <a:spLocks noGrp="1"/>
          </p:cNvSpPr>
          <p:nvPr>
            <p:ph type="body" idx="23"/>
          </p:nvPr>
        </p:nvSpPr>
        <p:spPr>
          <a:xfrm>
            <a:off x="6183813" y="5687568"/>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9"/>
          <p:cNvSpPr txBox="1">
            <a:spLocks noGrp="1"/>
          </p:cNvSpPr>
          <p:nvPr>
            <p:ph type="body" idx="24"/>
          </p:nvPr>
        </p:nvSpPr>
        <p:spPr>
          <a:xfrm>
            <a:off x="6283090" y="6149184"/>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9"/>
          <p:cNvSpPr>
            <a:spLocks noGrp="1"/>
          </p:cNvSpPr>
          <p:nvPr>
            <p:ph type="pic" idx="25"/>
          </p:nvPr>
        </p:nvSpPr>
        <p:spPr>
          <a:xfrm>
            <a:off x="8733396" y="4222440"/>
            <a:ext cx="2000530" cy="1612167"/>
          </a:xfrm>
          <a:prstGeom prst="rect">
            <a:avLst/>
          </a:prstGeom>
          <a:solidFill>
            <a:srgbClr val="D6FBF5"/>
          </a:solidFill>
          <a:ln>
            <a:noFill/>
          </a:ln>
        </p:spPr>
      </p:sp>
      <p:sp>
        <p:nvSpPr>
          <p:cNvPr id="95" name="Google Shape;95;p9"/>
          <p:cNvSpPr txBox="1">
            <a:spLocks noGrp="1"/>
          </p:cNvSpPr>
          <p:nvPr>
            <p:ph type="body" idx="26"/>
          </p:nvPr>
        </p:nvSpPr>
        <p:spPr>
          <a:xfrm>
            <a:off x="8731390" y="5687568"/>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6" name="Google Shape;96;p9"/>
          <p:cNvSpPr txBox="1">
            <a:spLocks noGrp="1"/>
          </p:cNvSpPr>
          <p:nvPr>
            <p:ph type="body" idx="27"/>
          </p:nvPr>
        </p:nvSpPr>
        <p:spPr>
          <a:xfrm>
            <a:off x="8831978" y="6152835"/>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7" name="Google Shape;97;p9"/>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9"/>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wo Content">
  <p:cSld name="1_Two Content">
    <p:spTree>
      <p:nvGrpSpPr>
        <p:cNvPr id="1" name="Shape 99"/>
        <p:cNvGrpSpPr/>
        <p:nvPr/>
      </p:nvGrpSpPr>
      <p:grpSpPr>
        <a:xfrm>
          <a:off x="0" y="0"/>
          <a:ext cx="0" cy="0"/>
          <a:chOff x="0" y="0"/>
          <a:chExt cx="0" cy="0"/>
        </a:xfrm>
      </p:grpSpPr>
      <p:sp>
        <p:nvSpPr>
          <p:cNvPr id="100" name="Google Shape;100;p10"/>
          <p:cNvSpPr txBox="1">
            <a:spLocks noGrp="1"/>
          </p:cNvSpPr>
          <p:nvPr>
            <p:ph type="title"/>
          </p:nvPr>
        </p:nvSpPr>
        <p:spPr>
          <a:xfrm>
            <a:off x="846879" y="884902"/>
            <a:ext cx="4567228" cy="1877976"/>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10"/>
          <p:cNvSpPr txBox="1">
            <a:spLocks noGrp="1"/>
          </p:cNvSpPr>
          <p:nvPr>
            <p:ph type="body" idx="1"/>
          </p:nvPr>
        </p:nvSpPr>
        <p:spPr>
          <a:xfrm>
            <a:off x="5572125" y="409576"/>
            <a:ext cx="5789913" cy="6067424"/>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marL="914400" lvl="1" indent="-2286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marL="1371600" lvl="2" indent="-228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marL="1828800" lvl="3"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marL="2286000" lvl="4"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10" descr="Man looking up at skyscrapers"/>
          <p:cNvSpPr/>
          <p:nvPr/>
        </p:nvSpPr>
        <p:spPr>
          <a:xfrm rot="2329651">
            <a:off x="-532604" y="2895950"/>
            <a:ext cx="5658498" cy="5088743"/>
          </a:xfrm>
          <a:custGeom>
            <a:avLst/>
            <a:gdLst/>
            <a:ahLst/>
            <a:cxnLst/>
            <a:rect l="l" t="t" r="r" b="b"/>
            <a:pathLst>
              <a:path w="5658498" h="5088743" extrusionOk="0">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03" name="Google Shape;103;p10"/>
          <p:cNvSpPr/>
          <p:nvPr/>
        </p:nvSpPr>
        <p:spPr>
          <a:xfrm>
            <a:off x="356461" y="2238899"/>
            <a:ext cx="1411557" cy="1411557"/>
          </a:xfrm>
          <a:prstGeom prst="ellipse">
            <a:avLst/>
          </a:prstGeom>
          <a:solidFill>
            <a:schemeClr val="accent1">
              <a:alpha val="75686"/>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0CEA9"/>
              </a:solidFill>
              <a:latin typeface="Avenir"/>
              <a:ea typeface="Avenir"/>
              <a:cs typeface="Avenir"/>
              <a:sym typeface="Avenir"/>
            </a:endParaRPr>
          </a:p>
        </p:txBody>
      </p:sp>
      <p:sp>
        <p:nvSpPr>
          <p:cNvPr id="104" name="Google Shape;104;p10"/>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0"/>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rot="-5400000">
            <a:off x="8570975" y="3236976"/>
            <a:ext cx="6858000" cy="38404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1" name="Google Shape;11;p1"/>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marR="0" lvl="0" algn="l" rtl="0">
              <a:spcBef>
                <a:spcPts val="0"/>
              </a:spcBef>
              <a:spcAft>
                <a:spcPts val="0"/>
              </a:spcAft>
              <a:buSzPts val="1400"/>
              <a:buNone/>
              <a:defRPr sz="1200" b="1" i="0" u="none" strike="noStrike" cap="none">
                <a:solidFill>
                  <a:schemeClr val="lt1"/>
                </a:solidFill>
                <a:latin typeface="Arial Black"/>
                <a:ea typeface="Arial Black"/>
                <a:cs typeface="Arial Black"/>
                <a:sym typeface="Arial Black"/>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12" name="Google Shape;12;p1"/>
          <p:cNvSpPr txBox="1">
            <a:spLocks noGrp="1"/>
          </p:cNvSpPr>
          <p:nvPr>
            <p:ph type="title"/>
          </p:nvPr>
        </p:nvSpPr>
        <p:spPr>
          <a:xfrm>
            <a:off x="846438" y="409576"/>
            <a:ext cx="10972800" cy="1325563"/>
          </a:xfrm>
          <a:prstGeom prst="rect">
            <a:avLst/>
          </a:prstGeom>
          <a:noFill/>
          <a:ln>
            <a:noFill/>
          </a:ln>
        </p:spPr>
        <p:txBody>
          <a:bodyPr spcFirstLastPara="1" wrap="square" lIns="0" tIns="0" rIns="0" bIns="0" anchor="t" anchorCtr="0">
            <a:noAutofit/>
          </a:bodyPr>
          <a:lstStyle>
            <a:lvl1pPr marR="0" lvl="0" algn="l" rtl="0">
              <a:lnSpc>
                <a:spcPct val="90000"/>
              </a:lnSpc>
              <a:spcBef>
                <a:spcPts val="0"/>
              </a:spcBef>
              <a:spcAft>
                <a:spcPts val="0"/>
              </a:spcAft>
              <a:buClr>
                <a:schemeClr val="dk1"/>
              </a:buClr>
              <a:buSzPts val="4000"/>
              <a:buFont typeface="Arial Black"/>
              <a:buNone/>
              <a:defRPr sz="4000" b="1" i="0" u="none" strike="noStrike" cap="none">
                <a:solidFill>
                  <a:schemeClr val="dk1"/>
                </a:solidFill>
                <a:latin typeface="Arial Black"/>
                <a:ea typeface="Arial Black"/>
                <a:cs typeface="Arial Black"/>
                <a:sym typeface="Arial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
          <p:cNvSpPr txBox="1">
            <a:spLocks noGrp="1"/>
          </p:cNvSpPr>
          <p:nvPr>
            <p:ph type="body" idx="1"/>
          </p:nvPr>
        </p:nvSpPr>
        <p:spPr>
          <a:xfrm>
            <a:off x="745644" y="1825625"/>
            <a:ext cx="11098307" cy="4351338"/>
          </a:xfrm>
          <a:prstGeom prst="rect">
            <a:avLst/>
          </a:prstGeom>
          <a:noFill/>
          <a:ln>
            <a:noFill/>
          </a:ln>
        </p:spPr>
        <p:txBody>
          <a:bodyPr spcFirstLastPara="1" wrap="square" lIns="0" tIns="0" rIns="0" bIns="0" anchor="t" anchorCtr="0">
            <a:noAutofit/>
          </a:bodyPr>
          <a:lstStyle>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endParaRPr/>
          </a:p>
        </p:txBody>
      </p:sp>
      <p:sp>
        <p:nvSpPr>
          <p:cNvPr id="14" name="Google Shape;14;p1"/>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400" b="0" i="0" u="none" strike="noStrike" cap="none">
                <a:solidFill>
                  <a:schemeClr val="lt1"/>
                </a:solidFill>
                <a:latin typeface="Avenir"/>
                <a:ea typeface="Avenir"/>
                <a:cs typeface="Avenir"/>
                <a:sym typeface="Avenir"/>
              </a:defRPr>
            </a:lvl1pPr>
            <a:lvl2pPr marL="0" marR="0" lvl="1" indent="0" algn="ctr" rtl="0">
              <a:spcBef>
                <a:spcPts val="0"/>
              </a:spcBef>
              <a:buNone/>
              <a:defRPr sz="1400" b="0" i="0" u="none" strike="noStrike" cap="none">
                <a:solidFill>
                  <a:schemeClr val="lt1"/>
                </a:solidFill>
                <a:latin typeface="Avenir"/>
                <a:ea typeface="Avenir"/>
                <a:cs typeface="Avenir"/>
                <a:sym typeface="Avenir"/>
              </a:defRPr>
            </a:lvl2pPr>
            <a:lvl3pPr marL="0" marR="0" lvl="2" indent="0" algn="ctr" rtl="0">
              <a:spcBef>
                <a:spcPts val="0"/>
              </a:spcBef>
              <a:buNone/>
              <a:defRPr sz="1400" b="0" i="0" u="none" strike="noStrike" cap="none">
                <a:solidFill>
                  <a:schemeClr val="lt1"/>
                </a:solidFill>
                <a:latin typeface="Avenir"/>
                <a:ea typeface="Avenir"/>
                <a:cs typeface="Avenir"/>
                <a:sym typeface="Avenir"/>
              </a:defRPr>
            </a:lvl3pPr>
            <a:lvl4pPr marL="0" marR="0" lvl="3" indent="0" algn="ctr" rtl="0">
              <a:spcBef>
                <a:spcPts val="0"/>
              </a:spcBef>
              <a:buNone/>
              <a:defRPr sz="1400" b="0" i="0" u="none" strike="noStrike" cap="none">
                <a:solidFill>
                  <a:schemeClr val="lt1"/>
                </a:solidFill>
                <a:latin typeface="Avenir"/>
                <a:ea typeface="Avenir"/>
                <a:cs typeface="Avenir"/>
                <a:sym typeface="Avenir"/>
              </a:defRPr>
            </a:lvl4pPr>
            <a:lvl5pPr marL="0" marR="0" lvl="4" indent="0" algn="ctr" rtl="0">
              <a:spcBef>
                <a:spcPts val="0"/>
              </a:spcBef>
              <a:buNone/>
              <a:defRPr sz="1400" b="0" i="0" u="none" strike="noStrike" cap="none">
                <a:solidFill>
                  <a:schemeClr val="lt1"/>
                </a:solidFill>
                <a:latin typeface="Avenir"/>
                <a:ea typeface="Avenir"/>
                <a:cs typeface="Avenir"/>
                <a:sym typeface="Avenir"/>
              </a:defRPr>
            </a:lvl5pPr>
            <a:lvl6pPr marL="0" marR="0" lvl="5" indent="0" algn="ctr" rtl="0">
              <a:spcBef>
                <a:spcPts val="0"/>
              </a:spcBef>
              <a:buNone/>
              <a:defRPr sz="1400" b="0" i="0" u="none" strike="noStrike" cap="none">
                <a:solidFill>
                  <a:schemeClr val="lt1"/>
                </a:solidFill>
                <a:latin typeface="Avenir"/>
                <a:ea typeface="Avenir"/>
                <a:cs typeface="Avenir"/>
                <a:sym typeface="Avenir"/>
              </a:defRPr>
            </a:lvl6pPr>
            <a:lvl7pPr marL="0" marR="0" lvl="6" indent="0" algn="ctr" rtl="0">
              <a:spcBef>
                <a:spcPts val="0"/>
              </a:spcBef>
              <a:buNone/>
              <a:defRPr sz="1400" b="0" i="0" u="none" strike="noStrike" cap="none">
                <a:solidFill>
                  <a:schemeClr val="lt1"/>
                </a:solidFill>
                <a:latin typeface="Avenir"/>
                <a:ea typeface="Avenir"/>
                <a:cs typeface="Avenir"/>
                <a:sym typeface="Avenir"/>
              </a:defRPr>
            </a:lvl7pPr>
            <a:lvl8pPr marL="0" marR="0" lvl="7" indent="0" algn="ctr" rtl="0">
              <a:spcBef>
                <a:spcPts val="0"/>
              </a:spcBef>
              <a:buNone/>
              <a:defRPr sz="1400" b="0" i="0" u="none" strike="noStrike" cap="none">
                <a:solidFill>
                  <a:schemeClr val="lt1"/>
                </a:solidFill>
                <a:latin typeface="Avenir"/>
                <a:ea typeface="Avenir"/>
                <a:cs typeface="Avenir"/>
                <a:sym typeface="Avenir"/>
              </a:defRPr>
            </a:lvl8pPr>
            <a:lvl9pPr marL="0" marR="0" lvl="8" indent="0" algn="ctr" rtl="0">
              <a:spcBef>
                <a:spcPts val="0"/>
              </a:spcBef>
              <a:buNone/>
              <a:defRPr sz="1400" b="0" i="0" u="none" strike="noStrike" cap="none">
                <a:solidFill>
                  <a:schemeClr val="lt1"/>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orient="horz" pos="1152">
          <p15:clr>
            <a:srgbClr val="547EBF"/>
          </p15:clr>
        </p15:guide>
        <p15:guide id="3" pos="7440">
          <p15:clr>
            <a:srgbClr val="547EBF"/>
          </p15:clr>
        </p15:guide>
        <p15:guide id="4" orient="horz" pos="4080">
          <p15:clr>
            <a:srgbClr val="547EBF"/>
          </p15:clr>
        </p15:guide>
        <p15:guide id="5">
          <p15:clr>
            <a:srgbClr val="547EBF"/>
          </p15:clr>
        </p15:guide>
        <p15:guide id="6" pos="7680">
          <p15:clr>
            <a:srgbClr val="547EBF"/>
          </p15:clr>
        </p15:guide>
        <p15:guide id="7" pos="528">
          <p15:clr>
            <a:srgbClr val="547EBF"/>
          </p15:clr>
        </p15:guide>
        <p15:guide id="8" pos="6912">
          <p15:clr>
            <a:srgbClr val="547EBF"/>
          </p15:clr>
        </p15:guide>
        <p15:guide id="9" orient="horz" pos="240">
          <p15:clr>
            <a:srgbClr val="547EBF"/>
          </p15:clr>
        </p15:guide>
        <p15:guide id="10" orient="horz" pos="552">
          <p15:clr>
            <a:srgbClr val="547EBF"/>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29.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2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6.xml"/><Relationship Id="rId1" Type="http://schemas.openxmlformats.org/officeDocument/2006/relationships/slideLayout" Target="../slideLayouts/slideLayout10.xml"/><Relationship Id="rId5" Type="http://schemas.openxmlformats.org/officeDocument/2006/relationships/image" Target="../media/image56.png"/><Relationship Id="rId4" Type="http://schemas.openxmlformats.org/officeDocument/2006/relationships/image" Target="../media/image5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9.jp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a:spLocks noGrp="1"/>
          </p:cNvSpPr>
          <p:nvPr>
            <p:ph type="body" idx="4294967295"/>
          </p:nvPr>
        </p:nvSpPr>
        <p:spPr>
          <a:xfrm>
            <a:off x="-2702450" y="-2175825"/>
            <a:ext cx="8853000" cy="92697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dirty="0"/>
              <a:t> </a:t>
            </a:r>
            <a:endParaRPr dirty="0"/>
          </a:p>
        </p:txBody>
      </p:sp>
      <p:sp>
        <p:nvSpPr>
          <p:cNvPr id="165" name="Google Shape;165;p16"/>
          <p:cNvSpPr txBox="1">
            <a:spLocks noGrp="1"/>
          </p:cNvSpPr>
          <p:nvPr>
            <p:ph type="ctrTitle" idx="4294967295"/>
          </p:nvPr>
        </p:nvSpPr>
        <p:spPr>
          <a:xfrm>
            <a:off x="736900" y="217800"/>
            <a:ext cx="9429600" cy="32220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dk1"/>
              </a:buClr>
              <a:buSzPts val="4500"/>
              <a:buFont typeface="Arial Black"/>
              <a:buNone/>
            </a:pPr>
            <a:r>
              <a:rPr lang="en-US"/>
              <a:t>Capstone Project - Childhood ADHD Symptom Detection with Possible Solutions</a:t>
            </a:r>
            <a:endParaRPr/>
          </a:p>
          <a:p>
            <a:pPr marL="0" lvl="0" indent="0" algn="l" rtl="0">
              <a:lnSpc>
                <a:spcPct val="90000"/>
              </a:lnSpc>
              <a:spcBef>
                <a:spcPts val="0"/>
              </a:spcBef>
              <a:spcAft>
                <a:spcPts val="0"/>
              </a:spcAft>
              <a:buClr>
                <a:schemeClr val="dk1"/>
              </a:buClr>
              <a:buSzPts val="4500"/>
              <a:buFont typeface="Arial Black"/>
              <a:buNone/>
            </a:pPr>
            <a:r>
              <a:rPr lang="en-US">
                <a:solidFill>
                  <a:srgbClr val="36393B"/>
                </a:solidFill>
              </a:rPr>
              <a:t>24-1-D-6</a:t>
            </a:r>
            <a:endParaRPr/>
          </a:p>
        </p:txBody>
      </p:sp>
      <p:sp>
        <p:nvSpPr>
          <p:cNvPr id="166" name="Google Shape;166;p16"/>
          <p:cNvSpPr txBox="1">
            <a:spLocks noGrp="1"/>
          </p:cNvSpPr>
          <p:nvPr>
            <p:ph type="subTitle" idx="4294967295"/>
          </p:nvPr>
        </p:nvSpPr>
        <p:spPr>
          <a:xfrm>
            <a:off x="736900" y="2620429"/>
            <a:ext cx="7414800" cy="2900100"/>
          </a:xfrm>
          <a:prstGeom prst="rect">
            <a:avLst/>
          </a:prstGeom>
          <a:noFill/>
          <a:ln>
            <a:noFill/>
          </a:ln>
          <a:effectLst>
            <a:outerShdw blurRad="63500" sx="102000" sy="102000" algn="ctr" rotWithShape="0">
              <a:prstClr val="black">
                <a:alpha val="40000"/>
              </a:prstClr>
            </a:outerShdw>
          </a:effectLst>
        </p:spPr>
        <p:txBody>
          <a:bodyPr spcFirstLastPara="1" wrap="square" lIns="0" tIns="0" rIns="0" bIns="0" anchor="t" anchorCtr="0">
            <a:noAutofit/>
          </a:bodyPr>
          <a:lstStyle/>
          <a:p>
            <a:pPr marL="0" lvl="0" indent="0" algn="l" rtl="0">
              <a:lnSpc>
                <a:spcPct val="115000"/>
              </a:lnSpc>
              <a:spcBef>
                <a:spcPts val="0"/>
              </a:spcBef>
              <a:spcAft>
                <a:spcPts val="0"/>
              </a:spcAft>
              <a:buClr>
                <a:schemeClr val="dk1"/>
              </a:buClr>
              <a:buSzPts val="2400"/>
              <a:buFont typeface="Avenir"/>
              <a:buNone/>
            </a:pPr>
            <a:r>
              <a:rPr lang="en-US" dirty="0">
                <a:latin typeface="Lexend SemiBold"/>
                <a:ea typeface="Lexend SemiBold"/>
                <a:cs typeface="Lexend SemiBold"/>
                <a:sym typeface="Lexend SemiBold"/>
              </a:rPr>
              <a:t>By the students:</a:t>
            </a: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r>
              <a:rPr lang="en-US" dirty="0">
                <a:latin typeface="Lexend SemiBold"/>
                <a:ea typeface="Lexend SemiBold"/>
                <a:cs typeface="Lexend SemiBold"/>
                <a:sym typeface="Lexend SemiBold"/>
              </a:rPr>
              <a:t>Safwan Halabi - 213784127</a:t>
            </a: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r>
              <a:rPr lang="en-US" dirty="0" err="1">
                <a:latin typeface="Lexend SemiBold"/>
                <a:ea typeface="Lexend SemiBold"/>
                <a:cs typeface="Lexend SemiBold"/>
                <a:sym typeface="Lexend SemiBold"/>
              </a:rPr>
              <a:t>Bishara</a:t>
            </a:r>
            <a:r>
              <a:rPr lang="en-US" dirty="0">
                <a:latin typeface="Lexend SemiBold"/>
                <a:ea typeface="Lexend SemiBold"/>
                <a:cs typeface="Lexend SemiBold"/>
                <a:sym typeface="Lexend SemiBold"/>
              </a:rPr>
              <a:t> </a:t>
            </a:r>
            <a:r>
              <a:rPr lang="en-US" dirty="0" err="1">
                <a:latin typeface="Lexend SemiBold"/>
                <a:ea typeface="Lexend SemiBold"/>
                <a:cs typeface="Lexend SemiBold"/>
                <a:sym typeface="Lexend SemiBold"/>
              </a:rPr>
              <a:t>Bisharat</a:t>
            </a:r>
            <a:r>
              <a:rPr lang="en-US" dirty="0">
                <a:latin typeface="Lexend SemiBold"/>
                <a:ea typeface="Lexend SemiBold"/>
                <a:cs typeface="Lexend SemiBold"/>
                <a:sym typeface="Lexend SemiBold"/>
              </a:rPr>
              <a:t> - 208261990</a:t>
            </a: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r>
              <a:rPr lang="en-US" dirty="0">
                <a:latin typeface="Lexend SemiBold"/>
                <a:ea typeface="Lexend SemiBold"/>
                <a:cs typeface="Lexend SemiBold"/>
                <a:sym typeface="Lexend SemiBold"/>
              </a:rPr>
              <a:t>By the mentor:</a:t>
            </a: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r>
              <a:rPr lang="en-US" dirty="0">
                <a:latin typeface="Lexend SemiBold"/>
                <a:ea typeface="Lexend SemiBold"/>
                <a:cs typeface="Lexend SemiBold"/>
                <a:sym typeface="Lexend SemiBold"/>
              </a:rPr>
              <a:t>Dr. Natali Levi</a:t>
            </a:r>
            <a:endParaRPr dirty="0"/>
          </a:p>
        </p:txBody>
      </p:sp>
      <p:pic>
        <p:nvPicPr>
          <p:cNvPr id="167" name="Google Shape;167;p16"/>
          <p:cNvPicPr preferRelativeResize="0"/>
          <p:nvPr/>
        </p:nvPicPr>
        <p:blipFill>
          <a:blip r:embed="rId3">
            <a:alphaModFix/>
          </a:blip>
          <a:stretch>
            <a:fillRect/>
          </a:stretch>
        </p:blipFill>
        <p:spPr>
          <a:xfrm>
            <a:off x="6363125" y="1419900"/>
            <a:ext cx="5115174" cy="4621149"/>
          </a:xfrm>
          <a:prstGeom prst="rect">
            <a:avLst/>
          </a:prstGeom>
          <a:noFill/>
          <a:ln>
            <a:noFill/>
          </a:ln>
          <a:effectLst>
            <a:outerShdw blurRad="200025" dist="114300" dir="21540000" algn="bl" rotWithShape="0">
              <a:srgbClr val="000000">
                <a:alpha val="50000"/>
              </a:srgbClr>
            </a:outerShdw>
            <a:reflection endPos="30000" dist="38100" dir="5400000" fadeDir="5400012" sy="-100000" algn="bl" rotWithShape="0"/>
          </a:effectLst>
        </p:spPr>
      </p:pic>
      <p:pic>
        <p:nvPicPr>
          <p:cNvPr id="7" name="Picture 6" descr="A blue and black text&#10;&#10;Description automatically generated">
            <a:extLst>
              <a:ext uri="{FF2B5EF4-FFF2-40B4-BE49-F238E27FC236}">
                <a16:creationId xmlns:a16="http://schemas.microsoft.com/office/drawing/2014/main" id="{93EFC499-18F7-C34F-E295-7C9EB91BA865}"/>
              </a:ext>
            </a:extLst>
          </p:cNvPr>
          <p:cNvPicPr>
            <a:picLocks noChangeAspect="1"/>
          </p:cNvPicPr>
          <p:nvPr/>
        </p:nvPicPr>
        <p:blipFill>
          <a:blip r:embed="rId4"/>
          <a:stretch>
            <a:fillRect/>
          </a:stretch>
        </p:blipFill>
        <p:spPr>
          <a:xfrm>
            <a:off x="4865427" y="5677175"/>
            <a:ext cx="4062507" cy="963025"/>
          </a:xfrm>
          <a:prstGeom prst="rect">
            <a:avLst/>
          </a:prstGeom>
          <a:effectLst>
            <a:outerShdw blurRad="88900" sx="102000" sy="102000" algn="ctr" rotWithShape="0">
              <a:prstClr val="black">
                <a:alpha val="71000"/>
              </a:prst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10" name="Oval 9">
            <a:extLst>
              <a:ext uri="{FF2B5EF4-FFF2-40B4-BE49-F238E27FC236}">
                <a16:creationId xmlns:a16="http://schemas.microsoft.com/office/drawing/2014/main" id="{F2DA314B-BFCE-18D3-03E8-B3EBD574BC7B}"/>
              </a:ext>
            </a:extLst>
          </p:cNvPr>
          <p:cNvSpPr/>
          <p:nvPr/>
        </p:nvSpPr>
        <p:spPr>
          <a:xfrm>
            <a:off x="1787857" y="3629630"/>
            <a:ext cx="760988" cy="36234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82" name="Google Shape;282;p25"/>
          <p:cNvSpPr>
            <a:spLocks noGrp="1"/>
          </p:cNvSpPr>
          <p:nvPr>
            <p:ph type="body" idx="4294967295"/>
          </p:nvPr>
        </p:nvSpPr>
        <p:spPr>
          <a:xfrm>
            <a:off x="3010450" y="3504975"/>
            <a:ext cx="849000" cy="4137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
        <p:nvSpPr>
          <p:cNvPr id="284" name="Google Shape;284;p25"/>
          <p:cNvSpPr>
            <a:spLocks noGrp="1"/>
          </p:cNvSpPr>
          <p:nvPr>
            <p:ph type="body" idx="4294967295"/>
          </p:nvPr>
        </p:nvSpPr>
        <p:spPr>
          <a:xfrm>
            <a:off x="-2314034" y="-2224248"/>
            <a:ext cx="4109100" cy="3916625"/>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dirty="0"/>
              <a:t>   </a:t>
            </a:r>
            <a:endParaRPr dirty="0"/>
          </a:p>
        </p:txBody>
      </p:sp>
      <p:pic>
        <p:nvPicPr>
          <p:cNvPr id="285" name="Google Shape;285;p25"/>
          <p:cNvPicPr preferRelativeResize="0"/>
          <p:nvPr/>
        </p:nvPicPr>
        <p:blipFill>
          <a:blip r:embed="rId3">
            <a:alphaModFix/>
          </a:blip>
          <a:stretch>
            <a:fillRect/>
          </a:stretch>
        </p:blipFill>
        <p:spPr>
          <a:xfrm>
            <a:off x="7657650" y="1025375"/>
            <a:ext cx="4109100" cy="2915575"/>
          </a:xfrm>
          <a:prstGeom prst="rect">
            <a:avLst/>
          </a:prstGeom>
          <a:noFill/>
          <a:ln>
            <a:noFill/>
          </a:ln>
        </p:spPr>
      </p:pic>
      <p:sp>
        <p:nvSpPr>
          <p:cNvPr id="286" name="Google Shape;286;p25"/>
          <p:cNvSpPr txBox="1">
            <a:spLocks noGrp="1"/>
          </p:cNvSpPr>
          <p:nvPr>
            <p:ph type="title"/>
          </p:nvPr>
        </p:nvSpPr>
        <p:spPr>
          <a:xfrm>
            <a:off x="-1757406" y="876301"/>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dirty="0"/>
              <a:t>Eye-Tracking</a:t>
            </a:r>
            <a:endParaRPr dirty="0"/>
          </a:p>
        </p:txBody>
      </p:sp>
      <p:sp>
        <p:nvSpPr>
          <p:cNvPr id="287" name="Google Shape;287;p25"/>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10</a:t>
            </a:fld>
            <a:endParaRPr/>
          </a:p>
        </p:txBody>
      </p:sp>
      <p:pic>
        <p:nvPicPr>
          <p:cNvPr id="288" name="Google Shape;288;p25"/>
          <p:cNvPicPr preferRelativeResize="0"/>
          <p:nvPr/>
        </p:nvPicPr>
        <p:blipFill>
          <a:blip r:embed="rId4">
            <a:alphaModFix/>
          </a:blip>
          <a:stretch>
            <a:fillRect/>
          </a:stretch>
        </p:blipFill>
        <p:spPr>
          <a:xfrm>
            <a:off x="8198550" y="3296475"/>
            <a:ext cx="3449624" cy="3449624"/>
          </a:xfrm>
          <a:prstGeom prst="rect">
            <a:avLst/>
          </a:prstGeom>
          <a:noFill/>
          <a:ln>
            <a:noFill/>
          </a:ln>
        </p:spPr>
      </p:pic>
      <p:sp>
        <p:nvSpPr>
          <p:cNvPr id="289" name="Google Shape;289;p25"/>
          <p:cNvSpPr>
            <a:spLocks noGrp="1"/>
          </p:cNvSpPr>
          <p:nvPr>
            <p:ph type="body" idx="4294967295"/>
          </p:nvPr>
        </p:nvSpPr>
        <p:spPr>
          <a:xfrm>
            <a:off x="-2201859" y="5227093"/>
            <a:ext cx="4242199" cy="3957184"/>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
        <p:nvSpPr>
          <p:cNvPr id="290" name="Google Shape;290;p25"/>
          <p:cNvSpPr/>
          <p:nvPr/>
        </p:nvSpPr>
        <p:spPr>
          <a:xfrm>
            <a:off x="7764975" y="3429000"/>
            <a:ext cx="519900" cy="1626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291" name="Google Shape;291;p25"/>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8" name="Rectangle 7">
            <a:extLst>
              <a:ext uri="{FF2B5EF4-FFF2-40B4-BE49-F238E27FC236}">
                <a16:creationId xmlns:a16="http://schemas.microsoft.com/office/drawing/2014/main" id="{1F9AC87D-AEC9-0561-2F8C-A9ACEA212098}"/>
              </a:ext>
            </a:extLst>
          </p:cNvPr>
          <p:cNvSpPr/>
          <p:nvPr/>
        </p:nvSpPr>
        <p:spPr>
          <a:xfrm>
            <a:off x="2885440" y="3296475"/>
            <a:ext cx="1232747" cy="7878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9" name="Google Shape;283;p25">
            <a:extLst>
              <a:ext uri="{FF2B5EF4-FFF2-40B4-BE49-F238E27FC236}">
                <a16:creationId xmlns:a16="http://schemas.microsoft.com/office/drawing/2014/main" id="{6F87878A-566D-6CA4-C88D-812524D80957}"/>
              </a:ext>
            </a:extLst>
          </p:cNvPr>
          <p:cNvSpPr txBox="1">
            <a:spLocks noGrp="1"/>
          </p:cNvSpPr>
          <p:nvPr>
            <p:ph type="body" idx="1"/>
          </p:nvPr>
        </p:nvSpPr>
        <p:spPr>
          <a:xfrm>
            <a:off x="792863" y="1692377"/>
            <a:ext cx="7069092" cy="3271124"/>
          </a:xfrm>
          <a:prstGeom prst="rect">
            <a:avLst/>
          </a:prstGeom>
        </p:spPr>
        <p:txBody>
          <a:bodyPr spcFirstLastPara="1" wrap="square" lIns="0" tIns="0" rIns="0" bIns="0" anchor="t" anchorCtr="0">
            <a:noAutofit/>
          </a:bodyPr>
          <a:lstStyle/>
          <a:p>
            <a:pPr marL="0" lvl="0" indent="0" algn="l" rtl="0">
              <a:spcBef>
                <a:spcPts val="1000"/>
              </a:spcBef>
              <a:spcAft>
                <a:spcPts val="0"/>
              </a:spcAft>
              <a:buNone/>
            </a:pPr>
            <a:r>
              <a:rPr lang="en-US" dirty="0"/>
              <a:t>Eye tracking, a computer vision application, analyzes video feeds to gather data on eye movements like fixations, saccades, and pupil dilation. Specialized algorithms track the pupil and its movement relative to the eye (often using visible light contrasts) to determine where we </a:t>
            </a:r>
            <a:r>
              <a:rPr lang="en-US" dirty="0">
                <a:latin typeface="Arial Black"/>
                <a:ea typeface="Arial Black"/>
                <a:cs typeface="Arial Black"/>
                <a:sym typeface="Arial Black"/>
              </a:rPr>
              <a:t>focus</a:t>
            </a:r>
            <a:r>
              <a:rPr lang="en-US" dirty="0"/>
              <a:t>. This data unveils our visual attention, cognitive load, and even emotional responses, making it a valuable tool for optimizing user interfaces, marketing campaigns, and most importantly, unlocking the secrets of human cognition.</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11</a:t>
            </a:fld>
            <a:endParaRPr/>
          </a:p>
        </p:txBody>
      </p:sp>
      <p:sp>
        <p:nvSpPr>
          <p:cNvPr id="297" name="Google Shape;297;p26"/>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298" name="Google Shape;298;p26"/>
          <p:cNvSpPr txBox="1">
            <a:spLocks noGrp="1"/>
          </p:cNvSpPr>
          <p:nvPr>
            <p:ph type="title"/>
          </p:nvPr>
        </p:nvSpPr>
        <p:spPr>
          <a:xfrm>
            <a:off x="1208388" y="779226"/>
            <a:ext cx="4567200" cy="8559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dirty="0"/>
              <a:t>Vocal Analysis</a:t>
            </a:r>
            <a:endParaRPr dirty="0"/>
          </a:p>
        </p:txBody>
      </p:sp>
      <p:sp>
        <p:nvSpPr>
          <p:cNvPr id="303" name="Google Shape;303;p26"/>
          <p:cNvSpPr>
            <a:spLocks noGrp="1"/>
          </p:cNvSpPr>
          <p:nvPr>
            <p:ph type="body" idx="4294967295"/>
          </p:nvPr>
        </p:nvSpPr>
        <p:spPr>
          <a:xfrm>
            <a:off x="-2314034" y="-2224248"/>
            <a:ext cx="4156482" cy="3976848"/>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pic>
        <p:nvPicPr>
          <p:cNvPr id="304" name="Google Shape;304;p26"/>
          <p:cNvPicPr preferRelativeResize="0"/>
          <p:nvPr/>
        </p:nvPicPr>
        <p:blipFill>
          <a:blip r:embed="rId3">
            <a:alphaModFix/>
          </a:blip>
          <a:stretch>
            <a:fillRect/>
          </a:stretch>
        </p:blipFill>
        <p:spPr>
          <a:xfrm>
            <a:off x="6689249" y="2355950"/>
            <a:ext cx="4544425" cy="3179651"/>
          </a:xfrm>
          <a:prstGeom prst="rect">
            <a:avLst/>
          </a:prstGeom>
          <a:noFill/>
          <a:ln>
            <a:noFill/>
          </a:ln>
        </p:spPr>
      </p:pic>
      <p:pic>
        <p:nvPicPr>
          <p:cNvPr id="305" name="Google Shape;305;p26"/>
          <p:cNvPicPr preferRelativeResize="0"/>
          <p:nvPr/>
        </p:nvPicPr>
        <p:blipFill>
          <a:blip r:embed="rId4">
            <a:alphaModFix/>
          </a:blip>
          <a:stretch>
            <a:fillRect/>
          </a:stretch>
        </p:blipFill>
        <p:spPr>
          <a:xfrm>
            <a:off x="6599150" y="779225"/>
            <a:ext cx="2978576" cy="855900"/>
          </a:xfrm>
          <a:prstGeom prst="rect">
            <a:avLst/>
          </a:prstGeom>
          <a:noFill/>
          <a:ln>
            <a:noFill/>
          </a:ln>
        </p:spPr>
      </p:pic>
      <p:sp>
        <p:nvSpPr>
          <p:cNvPr id="5" name="Google Shape;299;p26">
            <a:extLst>
              <a:ext uri="{FF2B5EF4-FFF2-40B4-BE49-F238E27FC236}">
                <a16:creationId xmlns:a16="http://schemas.microsoft.com/office/drawing/2014/main" id="{9ED24D50-64D5-A102-5347-3178F19B9AF7}"/>
              </a:ext>
            </a:extLst>
          </p:cNvPr>
          <p:cNvSpPr txBox="1"/>
          <p:nvPr/>
        </p:nvSpPr>
        <p:spPr>
          <a:xfrm>
            <a:off x="685811" y="2913050"/>
            <a:ext cx="5734200" cy="102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200"/>
              </a:spcAft>
              <a:buNone/>
            </a:pPr>
            <a:r>
              <a:rPr lang="en-US" sz="1900" dirty="0">
                <a:solidFill>
                  <a:schemeClr val="dk1"/>
                </a:solidFill>
                <a:latin typeface="Arial Black"/>
                <a:ea typeface="Arial Black"/>
                <a:cs typeface="Arial Black"/>
                <a:sym typeface="Arial Black"/>
              </a:rPr>
              <a:t>What is analyzed</a:t>
            </a:r>
            <a:r>
              <a:rPr lang="en-US" sz="1900" dirty="0">
                <a:solidFill>
                  <a:schemeClr val="dk1"/>
                </a:solidFill>
                <a:latin typeface="Avenir"/>
                <a:ea typeface="Avenir"/>
                <a:cs typeface="Avenir"/>
                <a:sym typeface="Avenir"/>
              </a:rPr>
              <a:t>: Researchers look at characteristics of a person's voice, such as </a:t>
            </a:r>
            <a:r>
              <a:rPr lang="en-US" sz="1900" b="1" dirty="0">
                <a:solidFill>
                  <a:schemeClr val="dk1"/>
                </a:solidFill>
                <a:latin typeface="Avenir"/>
                <a:ea typeface="Avenir"/>
                <a:cs typeface="Avenir"/>
                <a:sym typeface="Avenir"/>
              </a:rPr>
              <a:t>pitch</a:t>
            </a:r>
            <a:r>
              <a:rPr lang="en-US" sz="1900" dirty="0">
                <a:solidFill>
                  <a:schemeClr val="dk1"/>
                </a:solidFill>
                <a:latin typeface="Avenir"/>
                <a:ea typeface="Avenir"/>
                <a:cs typeface="Avenir"/>
                <a:sym typeface="Avenir"/>
              </a:rPr>
              <a:t>, </a:t>
            </a:r>
            <a:r>
              <a:rPr lang="en-US" sz="1900" b="1" dirty="0">
                <a:solidFill>
                  <a:schemeClr val="dk1"/>
                </a:solidFill>
                <a:latin typeface="Avenir"/>
                <a:ea typeface="Avenir"/>
                <a:cs typeface="Avenir"/>
                <a:sym typeface="Avenir"/>
              </a:rPr>
              <a:t>loudness</a:t>
            </a:r>
            <a:r>
              <a:rPr lang="en-US" sz="1900" dirty="0">
                <a:solidFill>
                  <a:schemeClr val="dk1"/>
                </a:solidFill>
                <a:latin typeface="Avenir"/>
                <a:ea typeface="Avenir"/>
                <a:cs typeface="Avenir"/>
                <a:sym typeface="Avenir"/>
              </a:rPr>
              <a:t>, and </a:t>
            </a:r>
            <a:r>
              <a:rPr lang="en-US" sz="1900" b="1" dirty="0">
                <a:solidFill>
                  <a:schemeClr val="dk1"/>
                </a:solidFill>
                <a:latin typeface="Avenir"/>
                <a:ea typeface="Avenir"/>
                <a:cs typeface="Avenir"/>
                <a:sym typeface="Avenir"/>
              </a:rPr>
              <a:t>steadiness</a:t>
            </a:r>
            <a:r>
              <a:rPr lang="en-US" sz="1900" dirty="0">
                <a:solidFill>
                  <a:schemeClr val="dk1"/>
                </a:solidFill>
                <a:latin typeface="Avenir"/>
                <a:ea typeface="Avenir"/>
                <a:cs typeface="Avenir"/>
                <a:sym typeface="Avenir"/>
              </a:rPr>
              <a:t>.</a:t>
            </a:r>
            <a:endParaRPr sz="2400" dirty="0">
              <a:solidFill>
                <a:schemeClr val="dk1"/>
              </a:solidFill>
              <a:latin typeface="Avenir"/>
              <a:ea typeface="Avenir"/>
              <a:cs typeface="Avenir"/>
              <a:sym typeface="Avenir"/>
            </a:endParaRPr>
          </a:p>
        </p:txBody>
      </p:sp>
      <p:sp>
        <p:nvSpPr>
          <p:cNvPr id="6" name="Google Shape;300;p26">
            <a:extLst>
              <a:ext uri="{FF2B5EF4-FFF2-40B4-BE49-F238E27FC236}">
                <a16:creationId xmlns:a16="http://schemas.microsoft.com/office/drawing/2014/main" id="{822F6865-A990-BE11-5C90-7531B504165D}"/>
              </a:ext>
            </a:extLst>
          </p:cNvPr>
          <p:cNvSpPr txBox="1"/>
          <p:nvPr/>
        </p:nvSpPr>
        <p:spPr>
          <a:xfrm>
            <a:off x="685811" y="4073500"/>
            <a:ext cx="5734200" cy="102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000"/>
              </a:spcAft>
              <a:buNone/>
            </a:pPr>
            <a:r>
              <a:rPr lang="en-US" sz="1900" dirty="0">
                <a:solidFill>
                  <a:schemeClr val="dk1"/>
                </a:solidFill>
                <a:latin typeface="Arial Black"/>
                <a:ea typeface="Arial Black"/>
                <a:cs typeface="Arial Black"/>
                <a:sym typeface="Arial Black"/>
              </a:rPr>
              <a:t>Potential findings</a:t>
            </a:r>
            <a:r>
              <a:rPr lang="en-US" sz="1900" dirty="0">
                <a:solidFill>
                  <a:schemeClr val="dk1"/>
                </a:solidFill>
                <a:latin typeface="Avenir"/>
                <a:ea typeface="Avenir"/>
                <a:cs typeface="Avenir"/>
                <a:sym typeface="Avenir"/>
              </a:rPr>
              <a:t>: Studies suggest people with ADHD may speak with: Increased </a:t>
            </a:r>
            <a:r>
              <a:rPr lang="en-US" sz="1900" b="1" dirty="0">
                <a:solidFill>
                  <a:schemeClr val="dk1"/>
                </a:solidFill>
                <a:latin typeface="Avenir"/>
                <a:ea typeface="Lexend SemiBold"/>
                <a:cs typeface="Lexend SemiBold"/>
                <a:sym typeface="Lexend SemiBold"/>
              </a:rPr>
              <a:t>loudness</a:t>
            </a:r>
            <a:r>
              <a:rPr lang="en-US" sz="1900" dirty="0">
                <a:solidFill>
                  <a:schemeClr val="dk1"/>
                </a:solidFill>
                <a:latin typeface="Avenir"/>
                <a:ea typeface="Avenir"/>
                <a:cs typeface="Avenir"/>
                <a:sym typeface="Avenir"/>
              </a:rPr>
              <a:t>, </a:t>
            </a:r>
            <a:r>
              <a:rPr lang="en-US" sz="1900" b="1" dirty="0">
                <a:solidFill>
                  <a:schemeClr val="dk1"/>
                </a:solidFill>
                <a:latin typeface="Avenir"/>
                <a:ea typeface="Lexend SemiBold"/>
                <a:cs typeface="Lexend SemiBold"/>
                <a:sym typeface="Lexend SemiBold"/>
              </a:rPr>
              <a:t>lower</a:t>
            </a:r>
            <a:r>
              <a:rPr lang="en-US" sz="1900" b="1" dirty="0">
                <a:solidFill>
                  <a:schemeClr val="dk1"/>
                </a:solidFill>
                <a:latin typeface="Lexend SemiBold"/>
                <a:ea typeface="Lexend SemiBold"/>
                <a:cs typeface="Lexend SemiBold"/>
                <a:sym typeface="Lexend SemiBold"/>
              </a:rPr>
              <a:t> </a:t>
            </a:r>
            <a:r>
              <a:rPr lang="en-US" sz="1900" b="1" dirty="0">
                <a:solidFill>
                  <a:schemeClr val="dk1"/>
                </a:solidFill>
                <a:latin typeface="Avenir"/>
                <a:ea typeface="Lexend SemiBold"/>
                <a:cs typeface="Lexend SemiBold"/>
                <a:sym typeface="Lexend SemiBold"/>
              </a:rPr>
              <a:t>pitch</a:t>
            </a:r>
            <a:r>
              <a:rPr lang="en-US" sz="1900" b="1" dirty="0">
                <a:solidFill>
                  <a:schemeClr val="dk1"/>
                </a:solidFill>
                <a:latin typeface="Avenir"/>
                <a:ea typeface="Avenir"/>
                <a:cs typeface="Avenir"/>
                <a:sym typeface="Avenir"/>
              </a:rPr>
              <a:t> </a:t>
            </a:r>
            <a:r>
              <a:rPr lang="en-US" sz="1900" dirty="0">
                <a:solidFill>
                  <a:schemeClr val="dk1"/>
                </a:solidFill>
                <a:latin typeface="Avenir"/>
                <a:ea typeface="Avenir"/>
                <a:cs typeface="Avenir"/>
                <a:sym typeface="Avenir"/>
              </a:rPr>
              <a:t>or </a:t>
            </a:r>
            <a:r>
              <a:rPr lang="en-US" sz="1900" b="1" dirty="0">
                <a:solidFill>
                  <a:schemeClr val="dk1"/>
                </a:solidFill>
                <a:latin typeface="Avenir"/>
                <a:ea typeface="Lexend SemiBold"/>
                <a:cs typeface="Lexend SemiBold"/>
                <a:sym typeface="Lexend SemiBold"/>
              </a:rPr>
              <a:t>strained</a:t>
            </a:r>
            <a:r>
              <a:rPr lang="en-US" sz="1900" dirty="0">
                <a:solidFill>
                  <a:schemeClr val="dk1"/>
                </a:solidFill>
                <a:latin typeface="Avenir"/>
                <a:ea typeface="Lexend SemiBold"/>
                <a:cs typeface="Lexend SemiBold"/>
                <a:sym typeface="Lexend SemiBold"/>
              </a:rPr>
              <a:t> or </a:t>
            </a:r>
            <a:r>
              <a:rPr lang="en-US" sz="1900" b="1" dirty="0">
                <a:solidFill>
                  <a:schemeClr val="dk1"/>
                </a:solidFill>
                <a:latin typeface="Avenir"/>
                <a:ea typeface="Lexend SemiBold"/>
                <a:cs typeface="Lexend SemiBold"/>
                <a:sym typeface="Lexend SemiBold"/>
              </a:rPr>
              <a:t>breathy</a:t>
            </a:r>
            <a:r>
              <a:rPr lang="en-US" sz="1900" dirty="0">
                <a:solidFill>
                  <a:schemeClr val="dk1"/>
                </a:solidFill>
                <a:latin typeface="Avenir"/>
                <a:ea typeface="Lexend SemiBold"/>
                <a:cs typeface="Lexend SemiBold"/>
                <a:sym typeface="Lexend SemiBold"/>
              </a:rPr>
              <a:t> voice.</a:t>
            </a:r>
            <a:endParaRPr sz="2400" dirty="0">
              <a:solidFill>
                <a:schemeClr val="dk1"/>
              </a:solidFill>
              <a:latin typeface="Avenir"/>
              <a:ea typeface="Avenir"/>
              <a:cs typeface="Avenir"/>
              <a:sym typeface="Avenir"/>
            </a:endParaRPr>
          </a:p>
        </p:txBody>
      </p:sp>
      <p:sp>
        <p:nvSpPr>
          <p:cNvPr id="7" name="Google Shape;301;p26">
            <a:extLst>
              <a:ext uri="{FF2B5EF4-FFF2-40B4-BE49-F238E27FC236}">
                <a16:creationId xmlns:a16="http://schemas.microsoft.com/office/drawing/2014/main" id="{83418ADB-6966-29EC-3D79-CB6CF8B26AF6}"/>
              </a:ext>
            </a:extLst>
          </p:cNvPr>
          <p:cNvSpPr txBox="1"/>
          <p:nvPr/>
        </p:nvSpPr>
        <p:spPr>
          <a:xfrm>
            <a:off x="685811" y="1752600"/>
            <a:ext cx="5734200" cy="102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000"/>
              </a:spcAft>
              <a:buNone/>
            </a:pPr>
            <a:r>
              <a:rPr lang="en-US" sz="1900" dirty="0">
                <a:solidFill>
                  <a:schemeClr val="dk1"/>
                </a:solidFill>
                <a:latin typeface="Arial Black"/>
                <a:ea typeface="Arial Black"/>
                <a:cs typeface="Arial Black"/>
                <a:sym typeface="Arial Black"/>
              </a:rPr>
              <a:t>Vocal analysis</a:t>
            </a:r>
            <a:r>
              <a:rPr lang="en-US" sz="1900" dirty="0">
                <a:solidFill>
                  <a:schemeClr val="dk1"/>
                </a:solidFill>
                <a:latin typeface="Avenir"/>
                <a:ea typeface="Avenir"/>
                <a:cs typeface="Avenir"/>
                <a:sym typeface="Avenir"/>
              </a:rPr>
              <a:t> for ADHD is a developing field that examines how a person with ADHD speaks in order to potentially identify signs of the disorder.</a:t>
            </a:r>
            <a:endParaRPr sz="2400" dirty="0">
              <a:solidFill>
                <a:schemeClr val="dk1"/>
              </a:solidFill>
              <a:latin typeface="Avenir"/>
              <a:ea typeface="Avenir"/>
              <a:cs typeface="Avenir"/>
              <a:sym typeface="Avenir"/>
            </a:endParaRPr>
          </a:p>
        </p:txBody>
      </p:sp>
      <p:sp>
        <p:nvSpPr>
          <p:cNvPr id="8" name="Google Shape;302;p26">
            <a:extLst>
              <a:ext uri="{FF2B5EF4-FFF2-40B4-BE49-F238E27FC236}">
                <a16:creationId xmlns:a16="http://schemas.microsoft.com/office/drawing/2014/main" id="{1CD91595-7A06-3A94-E69C-98A85F7D5D6F}"/>
              </a:ext>
            </a:extLst>
          </p:cNvPr>
          <p:cNvSpPr txBox="1"/>
          <p:nvPr/>
        </p:nvSpPr>
        <p:spPr>
          <a:xfrm>
            <a:off x="685800" y="5324350"/>
            <a:ext cx="5872200" cy="127031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300"/>
              </a:spcBef>
              <a:spcAft>
                <a:spcPts val="300"/>
              </a:spcAft>
              <a:buNone/>
            </a:pPr>
            <a:r>
              <a:rPr lang="en-US" sz="1900" dirty="0">
                <a:solidFill>
                  <a:schemeClr val="dk1"/>
                </a:solidFill>
                <a:latin typeface="Arial Black"/>
                <a:ea typeface="Arial Black"/>
                <a:cs typeface="Arial Black"/>
                <a:sym typeface="Arial Black"/>
              </a:rPr>
              <a:t>Usefulness</a:t>
            </a:r>
            <a:r>
              <a:rPr lang="en-US" sz="1900" b="1" dirty="0">
                <a:solidFill>
                  <a:schemeClr val="dk1"/>
                </a:solidFill>
                <a:highlight>
                  <a:schemeClr val="lt1"/>
                </a:highlight>
                <a:latin typeface="Avenir"/>
                <a:ea typeface="Avenir"/>
                <a:cs typeface="Avenir"/>
                <a:sym typeface="Avenir"/>
              </a:rPr>
              <a:t>: </a:t>
            </a:r>
            <a:r>
              <a:rPr lang="en-US" sz="1900" dirty="0">
                <a:solidFill>
                  <a:schemeClr val="dk1"/>
                </a:solidFill>
                <a:highlight>
                  <a:schemeClr val="lt1"/>
                </a:highlight>
                <a:latin typeface="Avenir"/>
                <a:ea typeface="Avenir"/>
                <a:cs typeface="Avenir"/>
                <a:sym typeface="Avenir"/>
              </a:rPr>
              <a:t>Vocal analysis shows promise as a </a:t>
            </a:r>
            <a:r>
              <a:rPr lang="en-US" sz="1900" b="1" dirty="0">
                <a:solidFill>
                  <a:schemeClr val="dk1"/>
                </a:solidFill>
                <a:highlight>
                  <a:schemeClr val="lt1"/>
                </a:highlight>
                <a:latin typeface="Avenir"/>
                <a:ea typeface="Lexend SemiBold"/>
                <a:cs typeface="Lexend SemiBold"/>
                <a:sym typeface="Lexend SemiBold"/>
              </a:rPr>
              <a:t>complementary screening tool</a:t>
            </a:r>
            <a:r>
              <a:rPr lang="en-US" sz="1900" b="1" dirty="0">
                <a:solidFill>
                  <a:schemeClr val="dk1"/>
                </a:solidFill>
                <a:highlight>
                  <a:schemeClr val="lt1"/>
                </a:highlight>
                <a:latin typeface="Avenir"/>
                <a:ea typeface="Avenir"/>
                <a:cs typeface="Avenir"/>
                <a:sym typeface="Avenir"/>
              </a:rPr>
              <a:t> </a:t>
            </a:r>
            <a:r>
              <a:rPr lang="en-US" sz="1900" dirty="0">
                <a:solidFill>
                  <a:schemeClr val="dk1"/>
                </a:solidFill>
                <a:highlight>
                  <a:schemeClr val="lt1"/>
                </a:highlight>
                <a:latin typeface="Avenir"/>
                <a:ea typeface="Avenir"/>
                <a:cs typeface="Avenir"/>
                <a:sym typeface="Avenir"/>
              </a:rPr>
              <a:t>for ADHD diagnosis in children.</a:t>
            </a:r>
            <a:endParaRPr sz="1900" dirty="0">
              <a:solidFill>
                <a:schemeClr val="dk1"/>
              </a:solidFill>
              <a:highlight>
                <a:schemeClr val="lt1"/>
              </a:highlight>
              <a:latin typeface="Avenir"/>
              <a:ea typeface="Avenir"/>
              <a:cs typeface="Avenir"/>
              <a:sym typeface="Aveni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27"/>
          <p:cNvSpPr txBox="1">
            <a:spLocks noGrp="1"/>
          </p:cNvSpPr>
          <p:nvPr>
            <p:ph type="title"/>
          </p:nvPr>
        </p:nvSpPr>
        <p:spPr>
          <a:xfrm>
            <a:off x="852118" y="6140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Our Product</a:t>
            </a:r>
            <a:endParaRPr/>
          </a:p>
        </p:txBody>
      </p:sp>
      <p:sp>
        <p:nvSpPr>
          <p:cNvPr id="312" name="Google Shape;312;p27"/>
          <p:cNvSpPr txBox="1">
            <a:spLocks noGrp="1"/>
          </p:cNvSpPr>
          <p:nvPr>
            <p:ph type="body" idx="1"/>
          </p:nvPr>
        </p:nvSpPr>
        <p:spPr>
          <a:xfrm>
            <a:off x="850175" y="1524000"/>
            <a:ext cx="10126500" cy="2022300"/>
          </a:xfrm>
          <a:prstGeom prst="rect">
            <a:avLst/>
          </a:prstGeom>
        </p:spPr>
        <p:txBody>
          <a:bodyPr spcFirstLastPara="1" wrap="square" lIns="0" tIns="0" rIns="0" bIns="0" anchor="t" anchorCtr="0">
            <a:noAutofit/>
          </a:bodyPr>
          <a:lstStyle/>
          <a:p>
            <a:pPr marL="0" lvl="0" indent="0" algn="l" rtl="0">
              <a:spcBef>
                <a:spcPts val="1000"/>
              </a:spcBef>
              <a:spcAft>
                <a:spcPts val="0"/>
              </a:spcAft>
              <a:buNone/>
            </a:pPr>
            <a:r>
              <a:rPr lang="en-US"/>
              <a:t>Our approach to the problem and our experience led us towards a data-analysis and AI solution utilizing Eye-Tracking, Vocal Analysis along with a Deep-Learning model for processing and analysing the results based on scientific evidence and to provide possible solutions.</a:t>
            </a:r>
            <a:endParaRPr/>
          </a:p>
        </p:txBody>
      </p:sp>
      <p:sp>
        <p:nvSpPr>
          <p:cNvPr id="313" name="Google Shape;313;p27"/>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12</a:t>
            </a:fld>
            <a:endParaRPr/>
          </a:p>
        </p:txBody>
      </p:sp>
      <p:sp>
        <p:nvSpPr>
          <p:cNvPr id="314" name="Google Shape;314;p27"/>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315" name="Google Shape;315;p27"/>
          <p:cNvPicPr preferRelativeResize="0"/>
          <p:nvPr/>
        </p:nvPicPr>
        <p:blipFill>
          <a:blip r:embed="rId3">
            <a:alphaModFix/>
          </a:blip>
          <a:stretch>
            <a:fillRect/>
          </a:stretch>
        </p:blipFill>
        <p:spPr>
          <a:xfrm>
            <a:off x="165825" y="3804075"/>
            <a:ext cx="5949550" cy="3123525"/>
          </a:xfrm>
          <a:prstGeom prst="rect">
            <a:avLst/>
          </a:prstGeom>
          <a:noFill/>
          <a:ln>
            <a:noFill/>
          </a:ln>
        </p:spPr>
      </p:pic>
      <p:pic>
        <p:nvPicPr>
          <p:cNvPr id="316" name="Google Shape;316;p27"/>
          <p:cNvPicPr preferRelativeResize="0"/>
          <p:nvPr/>
        </p:nvPicPr>
        <p:blipFill>
          <a:blip r:embed="rId4">
            <a:alphaModFix/>
          </a:blip>
          <a:stretch>
            <a:fillRect/>
          </a:stretch>
        </p:blipFill>
        <p:spPr>
          <a:xfrm>
            <a:off x="7595322" y="3675450"/>
            <a:ext cx="3613076" cy="1516125"/>
          </a:xfrm>
          <a:prstGeom prst="rect">
            <a:avLst/>
          </a:prstGeom>
          <a:noFill/>
          <a:ln>
            <a:noFill/>
          </a:ln>
        </p:spPr>
      </p:pic>
      <p:pic>
        <p:nvPicPr>
          <p:cNvPr id="317" name="Google Shape;317;p27"/>
          <p:cNvPicPr preferRelativeResize="0"/>
          <p:nvPr/>
        </p:nvPicPr>
        <p:blipFill>
          <a:blip r:embed="rId5">
            <a:alphaModFix/>
          </a:blip>
          <a:stretch>
            <a:fillRect/>
          </a:stretch>
        </p:blipFill>
        <p:spPr>
          <a:xfrm>
            <a:off x="7066761" y="5191575"/>
            <a:ext cx="4487414" cy="1666425"/>
          </a:xfrm>
          <a:prstGeom prst="rect">
            <a:avLst/>
          </a:prstGeom>
          <a:noFill/>
          <a:ln>
            <a:noFill/>
          </a:ln>
        </p:spPr>
      </p:pic>
      <p:sp>
        <p:nvSpPr>
          <p:cNvPr id="318" name="Google Shape;318;p27"/>
          <p:cNvSpPr/>
          <p:nvPr/>
        </p:nvSpPr>
        <p:spPr>
          <a:xfrm>
            <a:off x="5961575" y="4706725"/>
            <a:ext cx="1356000" cy="920100"/>
          </a:xfrm>
          <a:prstGeom prst="leftArrow">
            <a:avLst>
              <a:gd name="adj1" fmla="val 50000"/>
              <a:gd name="adj2" fmla="val 50000"/>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8"/>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13</a:t>
            </a:fld>
            <a:endParaRPr/>
          </a:p>
        </p:txBody>
      </p:sp>
      <p:sp>
        <p:nvSpPr>
          <p:cNvPr id="325" name="Google Shape;325;p28"/>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326" name="Google Shape;326;p28"/>
          <p:cNvPicPr preferRelativeResize="0"/>
          <p:nvPr/>
        </p:nvPicPr>
        <p:blipFill>
          <a:blip r:embed="rId3">
            <a:alphaModFix/>
          </a:blip>
          <a:stretch>
            <a:fillRect/>
          </a:stretch>
        </p:blipFill>
        <p:spPr>
          <a:xfrm>
            <a:off x="1691437" y="1257861"/>
            <a:ext cx="8082249" cy="5204424"/>
          </a:xfrm>
          <a:prstGeom prst="rect">
            <a:avLst/>
          </a:prstGeom>
          <a:noFill/>
          <a:ln>
            <a:noFill/>
          </a:ln>
        </p:spPr>
      </p:pic>
      <p:sp>
        <p:nvSpPr>
          <p:cNvPr id="327" name="Google Shape;327;p28"/>
          <p:cNvSpPr txBox="1"/>
          <p:nvPr/>
        </p:nvSpPr>
        <p:spPr>
          <a:xfrm>
            <a:off x="8819075" y="1348775"/>
            <a:ext cx="2573100" cy="481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400">
              <a:solidFill>
                <a:schemeClr val="dk1"/>
              </a:solidFill>
              <a:latin typeface="Avenir"/>
              <a:ea typeface="Avenir"/>
              <a:cs typeface="Avenir"/>
              <a:sym typeface="Avenir"/>
            </a:endParaRPr>
          </a:p>
        </p:txBody>
      </p:sp>
      <p:sp>
        <p:nvSpPr>
          <p:cNvPr id="333" name="Google Shape;333;p28"/>
          <p:cNvSpPr txBox="1">
            <a:spLocks noGrp="1"/>
          </p:cNvSpPr>
          <p:nvPr>
            <p:ph type="title"/>
          </p:nvPr>
        </p:nvSpPr>
        <p:spPr>
          <a:xfrm>
            <a:off x="852118" y="6140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dirty="0"/>
              <a:t>Architecture</a:t>
            </a:r>
            <a:endParaRPr dirty="0"/>
          </a:p>
        </p:txBody>
      </p:sp>
      <p:sp>
        <p:nvSpPr>
          <p:cNvPr id="2" name="Google Shape;303;p26">
            <a:extLst>
              <a:ext uri="{FF2B5EF4-FFF2-40B4-BE49-F238E27FC236}">
                <a16:creationId xmlns:a16="http://schemas.microsoft.com/office/drawing/2014/main" id="{34300E2D-9227-4419-EC76-41CC4A3BF37A}"/>
              </a:ext>
            </a:extLst>
          </p:cNvPr>
          <p:cNvSpPr txBox="1">
            <a:spLocks/>
          </p:cNvSpPr>
          <p:nvPr/>
        </p:nvSpPr>
        <p:spPr>
          <a:xfrm>
            <a:off x="-2314034" y="-2224248"/>
            <a:ext cx="4156482" cy="3976848"/>
          </a:xfrm>
          <a:prstGeom prst="ellipse">
            <a:avLst/>
          </a:prstGeom>
          <a:solidFill>
            <a:schemeClr val="accent1">
              <a:alpha val="71760"/>
            </a:schemeClr>
          </a:solid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pPr marL="0" indent="0">
              <a:spcBef>
                <a:spcPts val="0"/>
              </a:spcBef>
              <a:buClr>
                <a:schemeClr val="accent1"/>
              </a:buClr>
              <a:buSzPts val="300"/>
            </a:pPr>
            <a:r>
              <a:rPr lang="en-US"/>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0"/>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14</a:t>
            </a:fld>
            <a:endParaRPr/>
          </a:p>
        </p:txBody>
      </p:sp>
      <p:sp>
        <p:nvSpPr>
          <p:cNvPr id="362" name="Google Shape;362;p30"/>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363" name="Google Shape;363;p30"/>
          <p:cNvPicPr preferRelativeResize="0"/>
          <p:nvPr/>
        </p:nvPicPr>
        <p:blipFill>
          <a:blip r:embed="rId3">
            <a:alphaModFix/>
          </a:blip>
          <a:stretch>
            <a:fillRect/>
          </a:stretch>
        </p:blipFill>
        <p:spPr>
          <a:xfrm>
            <a:off x="391037" y="1828800"/>
            <a:ext cx="11044775" cy="4227650"/>
          </a:xfrm>
          <a:prstGeom prst="rect">
            <a:avLst/>
          </a:prstGeom>
          <a:noFill/>
          <a:ln>
            <a:noFill/>
          </a:ln>
        </p:spPr>
      </p:pic>
      <p:sp>
        <p:nvSpPr>
          <p:cNvPr id="364" name="Google Shape;364;p30"/>
          <p:cNvSpPr txBox="1">
            <a:spLocks noGrp="1"/>
          </p:cNvSpPr>
          <p:nvPr>
            <p:ph type="title"/>
          </p:nvPr>
        </p:nvSpPr>
        <p:spPr>
          <a:xfrm>
            <a:off x="852118" y="6140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MVC Model</a:t>
            </a:r>
            <a:endParaRPr/>
          </a:p>
        </p:txBody>
      </p:sp>
      <p:sp>
        <p:nvSpPr>
          <p:cNvPr id="2" name="Google Shape;303;p26">
            <a:extLst>
              <a:ext uri="{FF2B5EF4-FFF2-40B4-BE49-F238E27FC236}">
                <a16:creationId xmlns:a16="http://schemas.microsoft.com/office/drawing/2014/main" id="{4F5AF4D6-D750-3A8A-CDD9-B50DAFF55407}"/>
              </a:ext>
            </a:extLst>
          </p:cNvPr>
          <p:cNvSpPr txBox="1">
            <a:spLocks/>
          </p:cNvSpPr>
          <p:nvPr/>
        </p:nvSpPr>
        <p:spPr>
          <a:xfrm>
            <a:off x="-2314034" y="-2224248"/>
            <a:ext cx="4156482" cy="3976848"/>
          </a:xfrm>
          <a:prstGeom prst="ellipse">
            <a:avLst/>
          </a:prstGeom>
          <a:solidFill>
            <a:schemeClr val="accent1">
              <a:alpha val="71760"/>
            </a:schemeClr>
          </a:solid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pPr marL="0" indent="0">
              <a:spcBef>
                <a:spcPts val="0"/>
              </a:spcBef>
              <a:buClr>
                <a:schemeClr val="accent1"/>
              </a:buClr>
              <a:buSzPts val="300"/>
            </a:pPr>
            <a:r>
              <a:rPr lang="en-US"/>
              <a:t>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pic>
        <p:nvPicPr>
          <p:cNvPr id="370" name="Google Shape;370;p31"/>
          <p:cNvPicPr preferRelativeResize="0"/>
          <p:nvPr/>
        </p:nvPicPr>
        <p:blipFill rotWithShape="1">
          <a:blip r:embed="rId3">
            <a:alphaModFix/>
          </a:blip>
          <a:srcRect l="27821" r="28121"/>
          <a:stretch/>
        </p:blipFill>
        <p:spPr>
          <a:xfrm>
            <a:off x="849200" y="1758100"/>
            <a:ext cx="2226300" cy="2940300"/>
          </a:xfrm>
          <a:prstGeom prst="rect">
            <a:avLst/>
          </a:prstGeom>
          <a:noFill/>
          <a:ln>
            <a:noFill/>
          </a:ln>
        </p:spPr>
      </p:pic>
      <p:sp>
        <p:nvSpPr>
          <p:cNvPr id="371" name="Google Shape;371;p31"/>
          <p:cNvSpPr txBox="1">
            <a:spLocks noGrp="1"/>
          </p:cNvSpPr>
          <p:nvPr>
            <p:ph type="body" idx="1"/>
          </p:nvPr>
        </p:nvSpPr>
        <p:spPr>
          <a:xfrm>
            <a:off x="850325" y="4687700"/>
            <a:ext cx="2226300" cy="1084500"/>
          </a:xfrm>
          <a:prstGeom prst="rect">
            <a:avLst/>
          </a:prstGeom>
        </p:spPr>
        <p:txBody>
          <a:bodyPr spcFirstLastPara="1" wrap="square" lIns="118850" tIns="365750" rIns="0" bIns="0" anchor="t" anchorCtr="0">
            <a:noAutofit/>
          </a:bodyPr>
          <a:lstStyle/>
          <a:p>
            <a:pPr marL="0" lvl="0" indent="0" algn="ctr" rtl="0">
              <a:spcBef>
                <a:spcPts val="0"/>
              </a:spcBef>
              <a:spcAft>
                <a:spcPts val="0"/>
              </a:spcAft>
              <a:buNone/>
            </a:pPr>
            <a:r>
              <a:rPr lang="en-US"/>
              <a:t>PyTorch</a:t>
            </a:r>
            <a:endParaRPr/>
          </a:p>
        </p:txBody>
      </p:sp>
      <p:sp>
        <p:nvSpPr>
          <p:cNvPr id="372" name="Google Shape;372;p31"/>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15</a:t>
            </a:fld>
            <a:endParaRPr/>
          </a:p>
        </p:txBody>
      </p:sp>
      <p:sp>
        <p:nvSpPr>
          <p:cNvPr id="373" name="Google Shape;373;p31"/>
          <p:cNvSpPr txBox="1">
            <a:spLocks noGrp="1"/>
          </p:cNvSpPr>
          <p:nvPr>
            <p:ph type="body" idx="5"/>
          </p:nvPr>
        </p:nvSpPr>
        <p:spPr>
          <a:xfrm>
            <a:off x="3489975" y="4687825"/>
            <a:ext cx="2226300" cy="1084500"/>
          </a:xfrm>
          <a:prstGeom prst="rect">
            <a:avLst/>
          </a:prstGeom>
        </p:spPr>
        <p:txBody>
          <a:bodyPr spcFirstLastPara="1" wrap="square" lIns="118850" tIns="365750" rIns="0" bIns="0" anchor="t" anchorCtr="0">
            <a:noAutofit/>
          </a:bodyPr>
          <a:lstStyle/>
          <a:p>
            <a:pPr marL="0" lvl="0" indent="0" algn="ctr" rtl="0">
              <a:spcBef>
                <a:spcPts val="0"/>
              </a:spcBef>
              <a:spcAft>
                <a:spcPts val="0"/>
              </a:spcAft>
              <a:buNone/>
            </a:pPr>
            <a:r>
              <a:rPr lang="en-US"/>
              <a:t>PyMongo</a:t>
            </a:r>
            <a:endParaRPr/>
          </a:p>
        </p:txBody>
      </p:sp>
      <p:sp>
        <p:nvSpPr>
          <p:cNvPr id="374" name="Google Shape;374;p31"/>
          <p:cNvSpPr txBox="1">
            <a:spLocks noGrp="1"/>
          </p:cNvSpPr>
          <p:nvPr>
            <p:ph type="body" idx="8"/>
          </p:nvPr>
        </p:nvSpPr>
        <p:spPr>
          <a:xfrm>
            <a:off x="6139575" y="4687700"/>
            <a:ext cx="2226300" cy="1084500"/>
          </a:xfrm>
          <a:prstGeom prst="rect">
            <a:avLst/>
          </a:prstGeom>
        </p:spPr>
        <p:txBody>
          <a:bodyPr spcFirstLastPara="1" wrap="square" lIns="118850" tIns="365750" rIns="0" bIns="0" anchor="t" anchorCtr="0">
            <a:noAutofit/>
          </a:bodyPr>
          <a:lstStyle/>
          <a:p>
            <a:pPr marL="0" lvl="0" indent="0" algn="ctr" rtl="0">
              <a:spcBef>
                <a:spcPts val="0"/>
              </a:spcBef>
              <a:spcAft>
                <a:spcPts val="0"/>
              </a:spcAft>
              <a:buNone/>
            </a:pPr>
            <a:r>
              <a:rPr lang="en-US"/>
              <a:t>Librosa/</a:t>
            </a:r>
            <a:endParaRPr/>
          </a:p>
          <a:p>
            <a:pPr marL="0" lvl="0" indent="0" algn="ctr" rtl="0">
              <a:spcBef>
                <a:spcPts val="0"/>
              </a:spcBef>
              <a:spcAft>
                <a:spcPts val="0"/>
              </a:spcAft>
              <a:buNone/>
            </a:pPr>
            <a:r>
              <a:rPr lang="en-US"/>
              <a:t>my-voice-analysis</a:t>
            </a:r>
            <a:endParaRPr/>
          </a:p>
        </p:txBody>
      </p:sp>
      <p:sp>
        <p:nvSpPr>
          <p:cNvPr id="375" name="Google Shape;375;p31"/>
          <p:cNvSpPr txBox="1">
            <a:spLocks noGrp="1"/>
          </p:cNvSpPr>
          <p:nvPr>
            <p:ph type="body" idx="14"/>
          </p:nvPr>
        </p:nvSpPr>
        <p:spPr>
          <a:xfrm>
            <a:off x="8755150" y="4687700"/>
            <a:ext cx="2226300" cy="1084500"/>
          </a:xfrm>
          <a:prstGeom prst="rect">
            <a:avLst/>
          </a:prstGeom>
        </p:spPr>
        <p:txBody>
          <a:bodyPr spcFirstLastPara="1" wrap="square" lIns="118850" tIns="365750" rIns="0" bIns="0" anchor="t" anchorCtr="0">
            <a:noAutofit/>
          </a:bodyPr>
          <a:lstStyle/>
          <a:p>
            <a:pPr marL="0" lvl="0" indent="0" algn="ctr" rtl="0">
              <a:spcBef>
                <a:spcPts val="0"/>
              </a:spcBef>
              <a:spcAft>
                <a:spcPts val="0"/>
              </a:spcAft>
              <a:buNone/>
            </a:pPr>
            <a:r>
              <a:rPr lang="en-US"/>
              <a:t>OpenCV</a:t>
            </a:r>
            <a:endParaRPr/>
          </a:p>
        </p:txBody>
      </p:sp>
      <p:sp>
        <p:nvSpPr>
          <p:cNvPr id="376" name="Google Shape;376;p31"/>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377" name="Google Shape;377;p31"/>
          <p:cNvPicPr preferRelativeResize="0"/>
          <p:nvPr/>
        </p:nvPicPr>
        <p:blipFill rotWithShape="1">
          <a:blip r:embed="rId4">
            <a:alphaModFix/>
          </a:blip>
          <a:srcRect l="5069" r="13171"/>
          <a:stretch/>
        </p:blipFill>
        <p:spPr>
          <a:xfrm>
            <a:off x="3489975" y="1912675"/>
            <a:ext cx="2226299" cy="2785725"/>
          </a:xfrm>
          <a:prstGeom prst="rect">
            <a:avLst/>
          </a:prstGeom>
          <a:noFill/>
          <a:ln>
            <a:noFill/>
          </a:ln>
        </p:spPr>
      </p:pic>
      <p:pic>
        <p:nvPicPr>
          <p:cNvPr id="378" name="Google Shape;378;p31"/>
          <p:cNvPicPr preferRelativeResize="0"/>
          <p:nvPr/>
        </p:nvPicPr>
        <p:blipFill>
          <a:blip r:embed="rId5">
            <a:alphaModFix/>
          </a:blip>
          <a:stretch>
            <a:fillRect/>
          </a:stretch>
        </p:blipFill>
        <p:spPr>
          <a:xfrm>
            <a:off x="8900350" y="2119663"/>
            <a:ext cx="1924050" cy="2371725"/>
          </a:xfrm>
          <a:prstGeom prst="rect">
            <a:avLst/>
          </a:prstGeom>
          <a:noFill/>
          <a:ln>
            <a:noFill/>
          </a:ln>
        </p:spPr>
      </p:pic>
      <p:pic>
        <p:nvPicPr>
          <p:cNvPr id="379" name="Google Shape;379;p31"/>
          <p:cNvPicPr preferRelativeResize="0"/>
          <p:nvPr/>
        </p:nvPicPr>
        <p:blipFill>
          <a:blip r:embed="rId6">
            <a:alphaModFix/>
          </a:blip>
          <a:stretch>
            <a:fillRect/>
          </a:stretch>
        </p:blipFill>
        <p:spPr>
          <a:xfrm>
            <a:off x="6241500" y="2238738"/>
            <a:ext cx="2133600" cy="2133600"/>
          </a:xfrm>
          <a:prstGeom prst="rect">
            <a:avLst/>
          </a:prstGeom>
          <a:noFill/>
          <a:ln>
            <a:noFill/>
          </a:ln>
        </p:spPr>
      </p:pic>
      <p:sp>
        <p:nvSpPr>
          <p:cNvPr id="380" name="Google Shape;380;p31"/>
          <p:cNvSpPr txBox="1">
            <a:spLocks noGrp="1"/>
          </p:cNvSpPr>
          <p:nvPr>
            <p:ph type="title"/>
          </p:nvPr>
        </p:nvSpPr>
        <p:spPr>
          <a:xfrm>
            <a:off x="852118" y="6140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Libraries Employed</a:t>
            </a:r>
            <a:endParaRPr/>
          </a:p>
        </p:txBody>
      </p:sp>
      <p:sp>
        <p:nvSpPr>
          <p:cNvPr id="2" name="Google Shape;303;p26">
            <a:extLst>
              <a:ext uri="{FF2B5EF4-FFF2-40B4-BE49-F238E27FC236}">
                <a16:creationId xmlns:a16="http://schemas.microsoft.com/office/drawing/2014/main" id="{C12BC858-93BE-AA87-B00F-3C01CC2069FA}"/>
              </a:ext>
            </a:extLst>
          </p:cNvPr>
          <p:cNvSpPr txBox="1">
            <a:spLocks/>
          </p:cNvSpPr>
          <p:nvPr/>
        </p:nvSpPr>
        <p:spPr>
          <a:xfrm>
            <a:off x="-2314034" y="-2224248"/>
            <a:ext cx="4156482" cy="3976848"/>
          </a:xfrm>
          <a:prstGeom prst="ellipse">
            <a:avLst/>
          </a:prstGeom>
          <a:solidFill>
            <a:schemeClr val="accent1">
              <a:alpha val="71760"/>
            </a:schemeClr>
          </a:solid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pPr marL="0" indent="0">
              <a:spcBef>
                <a:spcPts val="0"/>
              </a:spcBef>
              <a:buClr>
                <a:schemeClr val="accent1"/>
              </a:buClr>
              <a:buSzPts val="300"/>
            </a:pPr>
            <a:r>
              <a:rPr lang="en-US"/>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7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7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2"/>
          <p:cNvSpPr/>
          <p:nvPr/>
        </p:nvSpPr>
        <p:spPr>
          <a:xfrm>
            <a:off x="570000" y="670900"/>
            <a:ext cx="2669400" cy="979200"/>
          </a:xfrm>
          <a:prstGeom prst="rect">
            <a:avLst/>
          </a:prstGeom>
          <a:solidFill>
            <a:schemeClr val="accent1">
              <a:alpha val="756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accent1"/>
                </a:solidFill>
                <a:latin typeface="Avenir"/>
                <a:ea typeface="Avenir"/>
                <a:cs typeface="Avenir"/>
                <a:sym typeface="Avenir"/>
              </a:rPr>
              <a:t>af</a:t>
            </a:r>
            <a:endParaRPr sz="1800" b="0" i="0" u="none" strike="noStrike" cap="none">
              <a:solidFill>
                <a:schemeClr val="accent1"/>
              </a:solidFill>
              <a:latin typeface="Avenir"/>
              <a:ea typeface="Avenir"/>
              <a:cs typeface="Avenir"/>
              <a:sym typeface="Avenir"/>
            </a:endParaRPr>
          </a:p>
        </p:txBody>
      </p:sp>
      <p:sp>
        <p:nvSpPr>
          <p:cNvPr id="387" name="Google Shape;387;p32"/>
          <p:cNvSpPr txBox="1">
            <a:spLocks noGrp="1"/>
          </p:cNvSpPr>
          <p:nvPr>
            <p:ph type="title"/>
          </p:nvPr>
        </p:nvSpPr>
        <p:spPr>
          <a:xfrm>
            <a:off x="847384" y="884982"/>
            <a:ext cx="5744400" cy="979200"/>
          </a:xfrm>
          <a:prstGeom prst="rect">
            <a:avLst/>
          </a:prstGeom>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spcBef>
                <a:spcPts val="0"/>
              </a:spcBef>
              <a:spcAft>
                <a:spcPts val="0"/>
              </a:spcAft>
              <a:buNone/>
            </a:pPr>
            <a:r>
              <a:rPr lang="en-US"/>
              <a:t>Web App</a:t>
            </a:r>
            <a:endParaRPr/>
          </a:p>
        </p:txBody>
      </p:sp>
      <p:sp>
        <p:nvSpPr>
          <p:cNvPr id="389" name="Google Shape;389;p32"/>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16</a:t>
            </a:fld>
            <a:endParaRPr/>
          </a:p>
        </p:txBody>
      </p:sp>
      <p:sp>
        <p:nvSpPr>
          <p:cNvPr id="390" name="Google Shape;390;p32"/>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pic>
        <p:nvPicPr>
          <p:cNvPr id="391" name="Google Shape;391;p32"/>
          <p:cNvPicPr preferRelativeResize="0">
            <a:picLocks noGrp="1"/>
          </p:cNvPicPr>
          <p:nvPr>
            <p:ph type="pic" idx="2"/>
          </p:nvPr>
        </p:nvPicPr>
        <p:blipFill rotWithShape="1">
          <a:blip r:embed="rId3">
            <a:alphaModFix/>
          </a:blip>
          <a:srcRect l="26729" r="26729"/>
          <a:stretch/>
        </p:blipFill>
        <p:spPr>
          <a:xfrm>
            <a:off x="7251425" y="75"/>
            <a:ext cx="4559576" cy="6858000"/>
          </a:xfrm>
          <a:prstGeom prst="rect">
            <a:avLst/>
          </a:prstGeom>
        </p:spPr>
      </p:pic>
      <p:pic>
        <p:nvPicPr>
          <p:cNvPr id="393" name="Google Shape;393;p32"/>
          <p:cNvPicPr preferRelativeResize="0"/>
          <p:nvPr/>
        </p:nvPicPr>
        <p:blipFill>
          <a:blip r:embed="rId4">
            <a:alphaModFix/>
          </a:blip>
          <a:stretch>
            <a:fillRect/>
          </a:stretch>
        </p:blipFill>
        <p:spPr>
          <a:xfrm>
            <a:off x="3327997" y="380997"/>
            <a:ext cx="1558975" cy="1558975"/>
          </a:xfrm>
          <a:prstGeom prst="rect">
            <a:avLst/>
          </a:prstGeom>
          <a:noFill/>
          <a:ln>
            <a:noFill/>
          </a:ln>
        </p:spPr>
      </p:pic>
      <p:pic>
        <p:nvPicPr>
          <p:cNvPr id="394" name="Google Shape;394;p32"/>
          <p:cNvPicPr preferRelativeResize="0"/>
          <p:nvPr/>
        </p:nvPicPr>
        <p:blipFill>
          <a:blip r:embed="rId5">
            <a:alphaModFix/>
          </a:blip>
          <a:stretch>
            <a:fillRect/>
          </a:stretch>
        </p:blipFill>
        <p:spPr>
          <a:xfrm>
            <a:off x="5129138" y="274600"/>
            <a:ext cx="1771800" cy="1771779"/>
          </a:xfrm>
          <a:prstGeom prst="rect">
            <a:avLst/>
          </a:prstGeom>
          <a:noFill/>
          <a:ln>
            <a:noFill/>
          </a:ln>
        </p:spPr>
      </p:pic>
      <p:sp>
        <p:nvSpPr>
          <p:cNvPr id="15" name="Google Shape;388;p32">
            <a:extLst>
              <a:ext uri="{FF2B5EF4-FFF2-40B4-BE49-F238E27FC236}">
                <a16:creationId xmlns:a16="http://schemas.microsoft.com/office/drawing/2014/main" id="{599AD4A1-E939-9165-96D0-7C99FAC10F4A}"/>
              </a:ext>
            </a:extLst>
          </p:cNvPr>
          <p:cNvSpPr txBox="1">
            <a:spLocks noGrp="1"/>
          </p:cNvSpPr>
          <p:nvPr>
            <p:ph type="body" idx="1"/>
          </p:nvPr>
        </p:nvSpPr>
        <p:spPr>
          <a:xfrm>
            <a:off x="855925" y="2046051"/>
            <a:ext cx="4831200" cy="1643700"/>
          </a:xfrm>
          <a:prstGeom prst="rect">
            <a:avLst/>
          </a:prstGeom>
        </p:spPr>
        <p:txBody>
          <a:bodyPr spcFirstLastPara="1" wrap="square" lIns="0" tIns="0" rIns="0" bIns="0" anchor="t" anchorCtr="0">
            <a:noAutofit/>
          </a:bodyPr>
          <a:lstStyle/>
          <a:p>
            <a:pPr marL="0" lvl="0" indent="0" algn="l" rtl="0">
              <a:spcBef>
                <a:spcPts val="1000"/>
              </a:spcBef>
              <a:spcAft>
                <a:spcPts val="0"/>
              </a:spcAft>
              <a:buNone/>
            </a:pPr>
            <a:r>
              <a:rPr lang="en-US" dirty="0"/>
              <a:t>For our Web App we decided to go with a standard </a:t>
            </a:r>
            <a:r>
              <a:rPr lang="en-US" sz="2000" b="1" dirty="0">
                <a:ea typeface="Lexend SemiBold"/>
                <a:cs typeface="Lexend SemiBold"/>
                <a:sym typeface="Lexend SemiBold"/>
              </a:rPr>
              <a:t>Client-Server architecture</a:t>
            </a:r>
            <a:r>
              <a:rPr lang="en-US" dirty="0"/>
              <a:t>, we will expand on each section of the Web App in the following slides.</a:t>
            </a:r>
            <a:endParaRPr dirty="0"/>
          </a:p>
        </p:txBody>
      </p:sp>
      <p:sp>
        <p:nvSpPr>
          <p:cNvPr id="16" name="Google Shape;395;p32">
            <a:extLst>
              <a:ext uri="{FF2B5EF4-FFF2-40B4-BE49-F238E27FC236}">
                <a16:creationId xmlns:a16="http://schemas.microsoft.com/office/drawing/2014/main" id="{AD230EB1-54AB-5544-321C-339CA6CCA1D1}"/>
              </a:ext>
            </a:extLst>
          </p:cNvPr>
          <p:cNvSpPr txBox="1"/>
          <p:nvPr/>
        </p:nvSpPr>
        <p:spPr>
          <a:xfrm>
            <a:off x="762000" y="3643425"/>
            <a:ext cx="4810800" cy="13146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1000"/>
              </a:spcBef>
              <a:spcAft>
                <a:spcPts val="0"/>
              </a:spcAft>
              <a:buClr>
                <a:schemeClr val="dk1"/>
              </a:buClr>
              <a:buSzPts val="1800"/>
              <a:buFont typeface="Avenir"/>
              <a:buChar char="●"/>
            </a:pPr>
            <a:r>
              <a:rPr lang="en-US" sz="1800" dirty="0">
                <a:solidFill>
                  <a:schemeClr val="dk1"/>
                </a:solidFill>
                <a:latin typeface="Avenir"/>
                <a:ea typeface="Avenir"/>
                <a:cs typeface="Avenir"/>
                <a:sym typeface="Avenir"/>
              </a:rPr>
              <a:t>For the </a:t>
            </a:r>
            <a:r>
              <a:rPr lang="en-US" sz="2000" b="1" dirty="0">
                <a:solidFill>
                  <a:schemeClr val="dk1"/>
                </a:solidFill>
                <a:latin typeface="Avenir"/>
                <a:ea typeface="Lexend SemiBold"/>
                <a:cs typeface="Lexend SemiBold"/>
                <a:sym typeface="Lexend SemiBold"/>
              </a:rPr>
              <a:t>frontend</a:t>
            </a:r>
            <a:r>
              <a:rPr lang="en-US" sz="1800" dirty="0">
                <a:solidFill>
                  <a:schemeClr val="dk1"/>
                </a:solidFill>
                <a:latin typeface="Lexend SemiBold"/>
                <a:ea typeface="Lexend SemiBold"/>
                <a:cs typeface="Lexend SemiBold"/>
                <a:sym typeface="Lexend SemiBold"/>
              </a:rPr>
              <a:t> </a:t>
            </a:r>
            <a:r>
              <a:rPr lang="en-US" sz="1800" dirty="0">
                <a:solidFill>
                  <a:schemeClr val="dk1"/>
                </a:solidFill>
                <a:latin typeface="Avenir"/>
                <a:ea typeface="Avenir"/>
                <a:cs typeface="Avenir"/>
                <a:sym typeface="Avenir"/>
              </a:rPr>
              <a:t>we will use </a:t>
            </a:r>
            <a:r>
              <a:rPr lang="en-US" sz="2000" b="1" dirty="0">
                <a:solidFill>
                  <a:schemeClr val="dk1"/>
                </a:solidFill>
                <a:latin typeface="Avenir"/>
                <a:ea typeface="Lexend SemiBold"/>
                <a:cs typeface="Lexend SemiBold"/>
                <a:sym typeface="Lexend SemiBold"/>
              </a:rPr>
              <a:t>React/WIX</a:t>
            </a:r>
            <a:r>
              <a:rPr lang="en-US" sz="1800" dirty="0">
                <a:solidFill>
                  <a:schemeClr val="dk1"/>
                </a:solidFill>
                <a:latin typeface="Lexend SemiBold"/>
                <a:ea typeface="Lexend SemiBold"/>
                <a:cs typeface="Lexend SemiBold"/>
                <a:sym typeface="Lexend SemiBold"/>
              </a:rPr>
              <a:t> </a:t>
            </a:r>
            <a:r>
              <a:rPr lang="en-US" sz="1800" dirty="0">
                <a:solidFill>
                  <a:schemeClr val="dk1"/>
                </a:solidFill>
                <a:latin typeface="Avenir"/>
                <a:ea typeface="Avenir"/>
                <a:cs typeface="Avenir"/>
                <a:sym typeface="Avenir"/>
              </a:rPr>
              <a:t>to both build the pages dynamically and to style them.</a:t>
            </a:r>
            <a:endParaRPr sz="2400" dirty="0">
              <a:solidFill>
                <a:schemeClr val="dk1"/>
              </a:solidFill>
              <a:latin typeface="Avenir"/>
              <a:ea typeface="Avenir"/>
              <a:cs typeface="Avenir"/>
              <a:sym typeface="Avenir"/>
            </a:endParaRPr>
          </a:p>
        </p:txBody>
      </p:sp>
      <p:sp>
        <p:nvSpPr>
          <p:cNvPr id="17" name="Google Shape;396;p32">
            <a:extLst>
              <a:ext uri="{FF2B5EF4-FFF2-40B4-BE49-F238E27FC236}">
                <a16:creationId xmlns:a16="http://schemas.microsoft.com/office/drawing/2014/main" id="{F4EDF059-49B6-82A4-2DA2-2A9086D1D09B}"/>
              </a:ext>
            </a:extLst>
          </p:cNvPr>
          <p:cNvSpPr txBox="1"/>
          <p:nvPr/>
        </p:nvSpPr>
        <p:spPr>
          <a:xfrm>
            <a:off x="762000" y="4958025"/>
            <a:ext cx="4810800" cy="16437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1000"/>
              </a:spcBef>
              <a:spcAft>
                <a:spcPts val="0"/>
              </a:spcAft>
              <a:buClr>
                <a:schemeClr val="dk1"/>
              </a:buClr>
              <a:buSzPts val="1800"/>
              <a:buFont typeface="Avenir"/>
              <a:buChar char="●"/>
            </a:pPr>
            <a:r>
              <a:rPr lang="en-US" sz="1800" dirty="0">
                <a:solidFill>
                  <a:schemeClr val="dk1"/>
                </a:solidFill>
                <a:latin typeface="Avenir"/>
                <a:ea typeface="Avenir"/>
                <a:cs typeface="Avenir"/>
                <a:sym typeface="Avenir"/>
              </a:rPr>
              <a:t>For the </a:t>
            </a:r>
            <a:r>
              <a:rPr lang="en-US" sz="2000" b="1" dirty="0">
                <a:solidFill>
                  <a:schemeClr val="dk1"/>
                </a:solidFill>
                <a:latin typeface="Avenir"/>
                <a:ea typeface="Lexend SemiBold"/>
                <a:cs typeface="Lexend SemiBold"/>
                <a:sym typeface="Lexend SemiBold"/>
              </a:rPr>
              <a:t>backend</a:t>
            </a:r>
            <a:r>
              <a:rPr lang="en-US" sz="1800" dirty="0">
                <a:solidFill>
                  <a:schemeClr val="dk1"/>
                </a:solidFill>
                <a:latin typeface="Lexend SemiBold"/>
                <a:ea typeface="Lexend SemiBold"/>
                <a:cs typeface="Lexend SemiBold"/>
                <a:sym typeface="Lexend SemiBold"/>
              </a:rPr>
              <a:t> </a:t>
            </a:r>
            <a:r>
              <a:rPr lang="en-US" sz="1800" dirty="0">
                <a:solidFill>
                  <a:schemeClr val="dk1"/>
                </a:solidFill>
                <a:latin typeface="Avenir"/>
                <a:ea typeface="Avenir"/>
                <a:cs typeface="Avenir"/>
                <a:sym typeface="Avenir"/>
              </a:rPr>
              <a:t>we will use </a:t>
            </a:r>
            <a:r>
              <a:rPr lang="en-US" sz="2000" b="1" dirty="0">
                <a:solidFill>
                  <a:schemeClr val="dk1"/>
                </a:solidFill>
                <a:latin typeface="Avenir"/>
                <a:ea typeface="Lexend SemiBold"/>
                <a:cs typeface="Lexend SemiBold"/>
                <a:sym typeface="Lexend SemiBold"/>
              </a:rPr>
              <a:t>Django</a:t>
            </a:r>
            <a:r>
              <a:rPr lang="en-US" sz="1800" dirty="0">
                <a:solidFill>
                  <a:schemeClr val="dk1"/>
                </a:solidFill>
                <a:latin typeface="Lexend SemiBold"/>
                <a:ea typeface="Lexend SemiBold"/>
                <a:cs typeface="Lexend SemiBold"/>
                <a:sym typeface="Lexend SemiBold"/>
              </a:rPr>
              <a:t> </a:t>
            </a:r>
            <a:r>
              <a:rPr lang="en-US" sz="1800" dirty="0">
                <a:solidFill>
                  <a:schemeClr val="dk1"/>
                </a:solidFill>
                <a:latin typeface="Avenir"/>
                <a:ea typeface="Avenir"/>
                <a:cs typeface="Avenir"/>
                <a:sym typeface="Avenir"/>
              </a:rPr>
              <a:t>to handle requests and to run the server-side, we then deployed said server onto </a:t>
            </a:r>
            <a:r>
              <a:rPr lang="en-US" sz="2000" b="1" dirty="0">
                <a:solidFill>
                  <a:schemeClr val="dk1"/>
                </a:solidFill>
                <a:latin typeface="Avenir"/>
                <a:ea typeface="Lexend SemiBold"/>
                <a:cs typeface="Lexend SemiBold"/>
                <a:sym typeface="Lexend SemiBold"/>
              </a:rPr>
              <a:t>AWS</a:t>
            </a:r>
            <a:r>
              <a:rPr lang="en-US" sz="1800" dirty="0">
                <a:solidFill>
                  <a:schemeClr val="dk1"/>
                </a:solidFill>
                <a:latin typeface="Avenir"/>
                <a:ea typeface="Avenir"/>
                <a:cs typeface="Avenir"/>
                <a:sym typeface="Avenir"/>
              </a:rPr>
              <a:t>.</a:t>
            </a:r>
            <a:endParaRPr sz="1800" dirty="0">
              <a:solidFill>
                <a:schemeClr val="dk1"/>
              </a:solidFill>
              <a:latin typeface="Avenir"/>
              <a:ea typeface="Avenir"/>
              <a:cs typeface="Avenir"/>
              <a:sym typeface="Avenir"/>
            </a:endParaRPr>
          </a:p>
        </p:txBody>
      </p:sp>
      <p:pic>
        <p:nvPicPr>
          <p:cNvPr id="2" name="Picture 1">
            <a:extLst>
              <a:ext uri="{FF2B5EF4-FFF2-40B4-BE49-F238E27FC236}">
                <a16:creationId xmlns:a16="http://schemas.microsoft.com/office/drawing/2014/main" id="{15BE306A-F19B-B9D1-D14D-C5B5E6717402}"/>
              </a:ext>
            </a:extLst>
          </p:cNvPr>
          <p:cNvPicPr>
            <a:picLocks noChangeAspect="1"/>
          </p:cNvPicPr>
          <p:nvPr/>
        </p:nvPicPr>
        <p:blipFill>
          <a:blip r:embed="rId6"/>
          <a:stretch>
            <a:fillRect/>
          </a:stretch>
        </p:blipFill>
        <p:spPr>
          <a:xfrm>
            <a:off x="570007" y="3579519"/>
            <a:ext cx="188985" cy="1548000"/>
          </a:xfrm>
          <a:prstGeom prst="rect">
            <a:avLst/>
          </a:prstGeom>
          <a:solidFill>
            <a:srgbClr val="5CF2D5"/>
          </a:solidFill>
        </p:spPr>
      </p:pic>
      <p:pic>
        <p:nvPicPr>
          <p:cNvPr id="3" name="Picture 2">
            <a:extLst>
              <a:ext uri="{FF2B5EF4-FFF2-40B4-BE49-F238E27FC236}">
                <a16:creationId xmlns:a16="http://schemas.microsoft.com/office/drawing/2014/main" id="{C21BA242-E8AC-E29A-09C3-27EA71F5110B}"/>
              </a:ext>
            </a:extLst>
          </p:cNvPr>
          <p:cNvPicPr>
            <a:picLocks noChangeAspect="1"/>
          </p:cNvPicPr>
          <p:nvPr/>
        </p:nvPicPr>
        <p:blipFill>
          <a:blip r:embed="rId6"/>
          <a:stretch>
            <a:fillRect/>
          </a:stretch>
        </p:blipFill>
        <p:spPr>
          <a:xfrm>
            <a:off x="570000" y="2300718"/>
            <a:ext cx="188992" cy="1310754"/>
          </a:xfrm>
          <a:prstGeom prst="rect">
            <a:avLst/>
          </a:prstGeom>
          <a:solidFill>
            <a:srgbClr val="5CF2D5"/>
          </a:solidFill>
        </p:spPr>
      </p:pic>
      <p:pic>
        <p:nvPicPr>
          <p:cNvPr id="4" name="Picture 3">
            <a:extLst>
              <a:ext uri="{FF2B5EF4-FFF2-40B4-BE49-F238E27FC236}">
                <a16:creationId xmlns:a16="http://schemas.microsoft.com/office/drawing/2014/main" id="{CCE325B4-A3A0-5582-8B01-B1FBF9FD22D6}"/>
              </a:ext>
            </a:extLst>
          </p:cNvPr>
          <p:cNvPicPr>
            <a:picLocks noChangeAspect="1"/>
          </p:cNvPicPr>
          <p:nvPr/>
        </p:nvPicPr>
        <p:blipFill>
          <a:blip r:embed="rId6"/>
          <a:stretch>
            <a:fillRect/>
          </a:stretch>
        </p:blipFill>
        <p:spPr>
          <a:xfrm>
            <a:off x="570000" y="4515500"/>
            <a:ext cx="188992" cy="1987885"/>
          </a:xfrm>
          <a:prstGeom prst="rect">
            <a:avLst/>
          </a:prstGeom>
          <a:solidFill>
            <a:srgbClr val="40F0CE"/>
          </a:solid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3"/>
          <p:cNvSpPr/>
          <p:nvPr/>
        </p:nvSpPr>
        <p:spPr>
          <a:xfrm>
            <a:off x="7168150" y="985350"/>
            <a:ext cx="4620900" cy="58725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403" name="Google Shape;403;p33"/>
          <p:cNvSpPr txBox="1">
            <a:spLocks noGrp="1"/>
          </p:cNvSpPr>
          <p:nvPr>
            <p:ph type="title"/>
          </p:nvPr>
        </p:nvSpPr>
        <p:spPr>
          <a:xfrm>
            <a:off x="3785550" y="224100"/>
            <a:ext cx="46209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sz="3400"/>
              <a:t>Frontend</a:t>
            </a:r>
            <a:endParaRPr sz="3400"/>
          </a:p>
        </p:txBody>
      </p:sp>
      <p:sp>
        <p:nvSpPr>
          <p:cNvPr id="404" name="Google Shape;404;p33"/>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17</a:t>
            </a:fld>
            <a:endParaRPr/>
          </a:p>
        </p:txBody>
      </p:sp>
      <p:pic>
        <p:nvPicPr>
          <p:cNvPr id="405" name="Google Shape;405;p33"/>
          <p:cNvPicPr preferRelativeResize="0"/>
          <p:nvPr/>
        </p:nvPicPr>
        <p:blipFill>
          <a:blip r:embed="rId3">
            <a:alphaModFix/>
          </a:blip>
          <a:stretch>
            <a:fillRect/>
          </a:stretch>
        </p:blipFill>
        <p:spPr>
          <a:xfrm>
            <a:off x="277075" y="985350"/>
            <a:ext cx="6784375" cy="5624275"/>
          </a:xfrm>
          <a:prstGeom prst="rect">
            <a:avLst/>
          </a:prstGeom>
          <a:noFill/>
          <a:ln>
            <a:noFill/>
          </a:ln>
        </p:spPr>
      </p:pic>
      <p:sp>
        <p:nvSpPr>
          <p:cNvPr id="406" name="Google Shape;406;p33"/>
          <p:cNvSpPr txBox="1"/>
          <p:nvPr/>
        </p:nvSpPr>
        <p:spPr>
          <a:xfrm>
            <a:off x="7462950" y="1359300"/>
            <a:ext cx="3943500" cy="1743600"/>
          </a:xfrm>
          <a:prstGeom prst="rect">
            <a:avLst/>
          </a:prstGeom>
          <a:noFill/>
          <a:ln>
            <a:noFill/>
          </a:ln>
        </p:spPr>
        <p:txBody>
          <a:bodyPr spcFirstLastPara="1" wrap="square" lIns="91425" tIns="91425" rIns="91425" bIns="91425" anchor="t" anchorCtr="0">
            <a:noAutofit/>
          </a:bodyPr>
          <a:lstStyle/>
          <a:p>
            <a:pPr marL="457200" lvl="0" indent="-381000" algn="l" rtl="0">
              <a:lnSpc>
                <a:spcPct val="115000"/>
              </a:lnSpc>
              <a:spcBef>
                <a:spcPts val="0"/>
              </a:spcBef>
              <a:spcAft>
                <a:spcPts val="0"/>
              </a:spcAft>
              <a:buClr>
                <a:schemeClr val="dk1"/>
              </a:buClr>
              <a:buSzPts val="2400"/>
              <a:buFont typeface="Avenir"/>
              <a:buChar char="●"/>
            </a:pPr>
            <a:r>
              <a:rPr lang="en-US" sz="2400">
                <a:solidFill>
                  <a:schemeClr val="dk1"/>
                </a:solidFill>
                <a:latin typeface="Avenir"/>
                <a:ea typeface="Avenir"/>
                <a:cs typeface="Avenir"/>
                <a:sym typeface="Avenir"/>
              </a:rPr>
              <a:t>Simplistic</a:t>
            </a:r>
            <a:endParaRPr sz="2400">
              <a:solidFill>
                <a:schemeClr val="dk1"/>
              </a:solidFill>
              <a:latin typeface="Avenir"/>
              <a:ea typeface="Avenir"/>
              <a:cs typeface="Avenir"/>
              <a:sym typeface="Avenir"/>
            </a:endParaRPr>
          </a:p>
          <a:p>
            <a:pPr marL="457200" lvl="0" indent="-381000" algn="l" rtl="0">
              <a:lnSpc>
                <a:spcPct val="115000"/>
              </a:lnSpc>
              <a:spcBef>
                <a:spcPts val="1000"/>
              </a:spcBef>
              <a:spcAft>
                <a:spcPts val="0"/>
              </a:spcAft>
              <a:buClr>
                <a:schemeClr val="dk1"/>
              </a:buClr>
              <a:buSzPts val="2400"/>
              <a:buFont typeface="Avenir"/>
              <a:buChar char="●"/>
            </a:pPr>
            <a:r>
              <a:rPr lang="en-US" sz="2400">
                <a:solidFill>
                  <a:schemeClr val="dk1"/>
                </a:solidFill>
                <a:latin typeface="Avenir"/>
                <a:ea typeface="Avenir"/>
                <a:cs typeface="Avenir"/>
                <a:sym typeface="Avenir"/>
              </a:rPr>
              <a:t>Accessible</a:t>
            </a:r>
            <a:endParaRPr sz="2400">
              <a:solidFill>
                <a:schemeClr val="dk1"/>
              </a:solidFill>
              <a:latin typeface="Avenir"/>
              <a:ea typeface="Avenir"/>
              <a:cs typeface="Avenir"/>
              <a:sym typeface="Avenir"/>
            </a:endParaRPr>
          </a:p>
          <a:p>
            <a:pPr marL="457200" lvl="0" indent="-381000" algn="l" rtl="0">
              <a:lnSpc>
                <a:spcPct val="115000"/>
              </a:lnSpc>
              <a:spcBef>
                <a:spcPts val="1000"/>
              </a:spcBef>
              <a:spcAft>
                <a:spcPts val="1000"/>
              </a:spcAft>
              <a:buClr>
                <a:schemeClr val="dk1"/>
              </a:buClr>
              <a:buSzPts val="2400"/>
              <a:buFont typeface="Avenir"/>
              <a:buChar char="●"/>
            </a:pPr>
            <a:r>
              <a:rPr lang="en-US" sz="2400">
                <a:solidFill>
                  <a:schemeClr val="dk1"/>
                </a:solidFill>
                <a:latin typeface="Avenir"/>
                <a:ea typeface="Avenir"/>
                <a:cs typeface="Avenir"/>
                <a:sym typeface="Avenir"/>
              </a:rPr>
              <a:t>Functional</a:t>
            </a:r>
            <a:endParaRPr sz="2400">
              <a:solidFill>
                <a:schemeClr val="dk1"/>
              </a:solidFill>
              <a:latin typeface="Avenir"/>
              <a:ea typeface="Avenir"/>
              <a:cs typeface="Avenir"/>
              <a:sym typeface="Avenir"/>
            </a:endParaRPr>
          </a:p>
        </p:txBody>
      </p:sp>
      <p:sp>
        <p:nvSpPr>
          <p:cNvPr id="407" name="Google Shape;407;p33"/>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sp>
        <p:nvSpPr>
          <p:cNvPr id="408" name="Google Shape;408;p33"/>
          <p:cNvSpPr txBox="1"/>
          <p:nvPr/>
        </p:nvSpPr>
        <p:spPr>
          <a:xfrm>
            <a:off x="7611850" y="3193500"/>
            <a:ext cx="3733500" cy="182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400">
                <a:solidFill>
                  <a:schemeClr val="dk1"/>
                </a:solidFill>
                <a:latin typeface="Avenir"/>
                <a:ea typeface="Avenir"/>
                <a:cs typeface="Avenir"/>
                <a:sym typeface="Avenir"/>
              </a:rPr>
              <a:t>We designed the frontend to be easy-to-use, intuitive and efficient.</a:t>
            </a:r>
            <a:endParaRPr sz="2400">
              <a:solidFill>
                <a:schemeClr val="dk1"/>
              </a:solidFill>
              <a:latin typeface="Avenir"/>
              <a:ea typeface="Avenir"/>
              <a:cs typeface="Avenir"/>
              <a:sym typeface="Avenir"/>
            </a:endParaRPr>
          </a:p>
          <a:p>
            <a:pPr marL="0" lvl="0" indent="0" algn="l" rtl="0">
              <a:lnSpc>
                <a:spcPct val="115000"/>
              </a:lnSpc>
              <a:spcBef>
                <a:spcPts val="1000"/>
              </a:spcBef>
              <a:spcAft>
                <a:spcPts val="1000"/>
              </a:spcAft>
              <a:buNone/>
            </a:pPr>
            <a:r>
              <a:rPr lang="en-US" sz="2400">
                <a:solidFill>
                  <a:schemeClr val="dk1"/>
                </a:solidFill>
                <a:latin typeface="Avenir"/>
                <a:ea typeface="Avenir"/>
                <a:cs typeface="Avenir"/>
                <a:sym typeface="Avenir"/>
              </a:rPr>
              <a:t> </a:t>
            </a:r>
            <a:endParaRPr sz="2400">
              <a:solidFill>
                <a:schemeClr val="dk1"/>
              </a:solidFill>
              <a:latin typeface="Avenir"/>
              <a:ea typeface="Avenir"/>
              <a:cs typeface="Avenir"/>
              <a:sym typeface="Avenir"/>
            </a:endParaRPr>
          </a:p>
        </p:txBody>
      </p:sp>
      <p:pic>
        <p:nvPicPr>
          <p:cNvPr id="409" name="Google Shape;409;p33"/>
          <p:cNvPicPr preferRelativeResize="0"/>
          <p:nvPr/>
        </p:nvPicPr>
        <p:blipFill>
          <a:blip r:embed="rId4">
            <a:alphaModFix/>
          </a:blip>
          <a:stretch>
            <a:fillRect/>
          </a:stretch>
        </p:blipFill>
        <p:spPr>
          <a:xfrm>
            <a:off x="9405325" y="4763000"/>
            <a:ext cx="1940025" cy="19400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3"/>
          <p:cNvSpPr txBox="1">
            <a:spLocks noGrp="1"/>
          </p:cNvSpPr>
          <p:nvPr>
            <p:ph type="title"/>
          </p:nvPr>
        </p:nvSpPr>
        <p:spPr>
          <a:xfrm>
            <a:off x="3785550" y="224100"/>
            <a:ext cx="46209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sz="3400" dirty="0"/>
              <a:t>Eye-Tracking Test</a:t>
            </a:r>
            <a:endParaRPr sz="3400" dirty="0"/>
          </a:p>
        </p:txBody>
      </p:sp>
      <p:sp>
        <p:nvSpPr>
          <p:cNvPr id="404" name="Google Shape;404;p33"/>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18</a:t>
            </a:fld>
            <a:endParaRPr/>
          </a:p>
        </p:txBody>
      </p:sp>
      <p:sp>
        <p:nvSpPr>
          <p:cNvPr id="407" name="Google Shape;407;p33"/>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pic>
        <p:nvPicPr>
          <p:cNvPr id="2" name="image12.png">
            <a:extLst>
              <a:ext uri="{FF2B5EF4-FFF2-40B4-BE49-F238E27FC236}">
                <a16:creationId xmlns:a16="http://schemas.microsoft.com/office/drawing/2014/main" id="{2E2BEE0B-BF94-71CB-ABC3-62B5F923BA1F}"/>
              </a:ext>
            </a:extLst>
          </p:cNvPr>
          <p:cNvPicPr/>
          <p:nvPr/>
        </p:nvPicPr>
        <p:blipFill>
          <a:blip r:embed="rId3"/>
          <a:srcRect/>
          <a:stretch>
            <a:fillRect/>
          </a:stretch>
        </p:blipFill>
        <p:spPr>
          <a:xfrm>
            <a:off x="2125129" y="960783"/>
            <a:ext cx="7941741" cy="5673117"/>
          </a:xfrm>
          <a:prstGeom prst="rect">
            <a:avLst/>
          </a:prstGeom>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8134031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3"/>
          <p:cNvSpPr txBox="1">
            <a:spLocks noGrp="1"/>
          </p:cNvSpPr>
          <p:nvPr>
            <p:ph type="title"/>
          </p:nvPr>
        </p:nvSpPr>
        <p:spPr>
          <a:xfrm>
            <a:off x="3785550" y="224100"/>
            <a:ext cx="46209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sz="3400" dirty="0"/>
              <a:t>Vocal Test</a:t>
            </a:r>
            <a:endParaRPr sz="3400" dirty="0"/>
          </a:p>
        </p:txBody>
      </p:sp>
      <p:sp>
        <p:nvSpPr>
          <p:cNvPr id="404" name="Google Shape;404;p33"/>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19</a:t>
            </a:fld>
            <a:endParaRPr/>
          </a:p>
        </p:txBody>
      </p:sp>
      <p:sp>
        <p:nvSpPr>
          <p:cNvPr id="407" name="Google Shape;407;p33"/>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pic>
        <p:nvPicPr>
          <p:cNvPr id="3" name="image11.png">
            <a:extLst>
              <a:ext uri="{FF2B5EF4-FFF2-40B4-BE49-F238E27FC236}">
                <a16:creationId xmlns:a16="http://schemas.microsoft.com/office/drawing/2014/main" id="{9F539214-D7BF-5730-BBB2-1C7EA22B1E3A}"/>
              </a:ext>
            </a:extLst>
          </p:cNvPr>
          <p:cNvPicPr/>
          <p:nvPr/>
        </p:nvPicPr>
        <p:blipFill>
          <a:blip r:embed="rId3"/>
          <a:srcRect/>
          <a:stretch>
            <a:fillRect/>
          </a:stretch>
        </p:blipFill>
        <p:spPr>
          <a:xfrm>
            <a:off x="1350979" y="1044062"/>
            <a:ext cx="9490041" cy="5144704"/>
          </a:xfrm>
          <a:prstGeom prst="rect">
            <a:avLst/>
          </a:prstGeom>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52531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172"/>
        <p:cNvGrpSpPr/>
        <p:nvPr/>
      </p:nvGrpSpPr>
      <p:grpSpPr>
        <a:xfrm>
          <a:off x="0" y="0"/>
          <a:ext cx="0" cy="0"/>
          <a:chOff x="0" y="0"/>
          <a:chExt cx="0" cy="0"/>
        </a:xfrm>
      </p:grpSpPr>
      <p:sp>
        <p:nvSpPr>
          <p:cNvPr id="176" name="Google Shape;176;p17"/>
          <p:cNvSpPr/>
          <p:nvPr/>
        </p:nvSpPr>
        <p:spPr>
          <a:xfrm>
            <a:off x="454132" y="633619"/>
            <a:ext cx="2743200" cy="1336500"/>
          </a:xfrm>
          <a:prstGeom prst="rect">
            <a:avLst/>
          </a:prstGeom>
          <a:solidFill>
            <a:srgbClr val="A6E6D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173" name="Google Shape;173;p17"/>
          <p:cNvSpPr txBox="1">
            <a:spLocks noGrp="1"/>
          </p:cNvSpPr>
          <p:nvPr>
            <p:ph type="title"/>
          </p:nvPr>
        </p:nvSpPr>
        <p:spPr>
          <a:xfrm>
            <a:off x="6696197" y="-133688"/>
            <a:ext cx="4834500" cy="27744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b" anchorCtr="0">
            <a:noAutofit/>
          </a:bodyPr>
          <a:lstStyle/>
          <a:p>
            <a:pPr marL="0" lvl="0" indent="0" algn="l" rtl="0">
              <a:lnSpc>
                <a:spcPct val="90000"/>
              </a:lnSpc>
              <a:spcBef>
                <a:spcPts val="0"/>
              </a:spcBef>
              <a:spcAft>
                <a:spcPts val="0"/>
              </a:spcAft>
              <a:buClr>
                <a:schemeClr val="dk1"/>
              </a:buClr>
              <a:buSzPts val="3600"/>
              <a:buFont typeface="Arial Black"/>
              <a:buNone/>
            </a:pPr>
            <a:r>
              <a:rPr lang="en-US"/>
              <a:t>AGENDA</a:t>
            </a:r>
            <a:endParaRPr/>
          </a:p>
        </p:txBody>
      </p:sp>
      <p:sp>
        <p:nvSpPr>
          <p:cNvPr id="174" name="Google Shape;174;p17"/>
          <p:cNvSpPr txBox="1">
            <a:spLocks noGrp="1"/>
          </p:cNvSpPr>
          <p:nvPr>
            <p:ph type="body" idx="1"/>
          </p:nvPr>
        </p:nvSpPr>
        <p:spPr>
          <a:xfrm>
            <a:off x="6696209" y="2716700"/>
            <a:ext cx="4834500" cy="27744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2000"/>
              <a:buFont typeface="Avenir"/>
              <a:buNone/>
            </a:pPr>
            <a:r>
              <a:rPr lang="en-US" dirty="0"/>
              <a:t>INTRODUCTION - ADHD</a:t>
            </a:r>
            <a:endParaRPr dirty="0"/>
          </a:p>
          <a:p>
            <a:pPr marL="0" lvl="0" indent="0" algn="l" rtl="0">
              <a:lnSpc>
                <a:spcPct val="150000"/>
              </a:lnSpc>
              <a:spcBef>
                <a:spcPts val="1000"/>
              </a:spcBef>
              <a:spcAft>
                <a:spcPts val="0"/>
              </a:spcAft>
              <a:buClr>
                <a:schemeClr val="dk1"/>
              </a:buClr>
              <a:buSzPts val="2000"/>
              <a:buFont typeface="Avenir"/>
              <a:buNone/>
            </a:pPr>
            <a:r>
              <a:rPr lang="en-US" dirty="0"/>
              <a:t>PROBLEM </a:t>
            </a:r>
            <a:endParaRPr dirty="0"/>
          </a:p>
          <a:p>
            <a:pPr marL="0" lvl="0" indent="0" algn="l" rtl="0">
              <a:lnSpc>
                <a:spcPct val="150000"/>
              </a:lnSpc>
              <a:spcBef>
                <a:spcPts val="1000"/>
              </a:spcBef>
              <a:spcAft>
                <a:spcPts val="0"/>
              </a:spcAft>
              <a:buClr>
                <a:schemeClr val="dk1"/>
              </a:buClr>
              <a:buSzPts val="2000"/>
              <a:buFont typeface="Avenir"/>
              <a:buNone/>
            </a:pPr>
            <a:r>
              <a:rPr lang="en-US" dirty="0"/>
              <a:t>EYE-TRACKING AND VOCAL ANALYSIS</a:t>
            </a:r>
            <a:endParaRPr dirty="0"/>
          </a:p>
          <a:p>
            <a:pPr marL="0" lvl="0" indent="0" algn="l" rtl="0">
              <a:lnSpc>
                <a:spcPct val="150000"/>
              </a:lnSpc>
              <a:spcBef>
                <a:spcPts val="1000"/>
              </a:spcBef>
              <a:spcAft>
                <a:spcPts val="0"/>
              </a:spcAft>
              <a:buClr>
                <a:schemeClr val="dk1"/>
              </a:buClr>
              <a:buSzPts val="2000"/>
              <a:buFont typeface="Avenir"/>
              <a:buNone/>
            </a:pPr>
            <a:r>
              <a:rPr lang="en-US" dirty="0"/>
              <a:t>OUR PRODUCT</a:t>
            </a:r>
            <a:endParaRPr dirty="0"/>
          </a:p>
          <a:p>
            <a:pPr marL="0" lvl="0" indent="0" algn="l" rtl="0">
              <a:lnSpc>
                <a:spcPct val="150000"/>
              </a:lnSpc>
              <a:spcBef>
                <a:spcPts val="1000"/>
              </a:spcBef>
              <a:spcAft>
                <a:spcPts val="0"/>
              </a:spcAft>
              <a:buClr>
                <a:schemeClr val="dk1"/>
              </a:buClr>
              <a:buSzPts val="2000"/>
              <a:buFont typeface="Avenir"/>
              <a:buNone/>
            </a:pPr>
            <a:r>
              <a:rPr lang="en-US" dirty="0"/>
              <a:t>MOTIVE AND EVALUATION</a:t>
            </a:r>
            <a:endParaRPr dirty="0"/>
          </a:p>
          <a:p>
            <a:pPr marL="0" lvl="0" indent="0" algn="l" rtl="0">
              <a:lnSpc>
                <a:spcPct val="150000"/>
              </a:lnSpc>
              <a:spcBef>
                <a:spcPts val="1000"/>
              </a:spcBef>
              <a:spcAft>
                <a:spcPts val="0"/>
              </a:spcAft>
              <a:buClr>
                <a:schemeClr val="dk1"/>
              </a:buClr>
              <a:buSzPts val="2000"/>
              <a:buFont typeface="Avenir"/>
              <a:buNone/>
            </a:pPr>
            <a:endParaRPr dirty="0"/>
          </a:p>
          <a:p>
            <a:pPr marL="0" lvl="0" indent="0" algn="l" rtl="0">
              <a:lnSpc>
                <a:spcPct val="150000"/>
              </a:lnSpc>
              <a:spcBef>
                <a:spcPts val="1000"/>
              </a:spcBef>
              <a:spcAft>
                <a:spcPts val="0"/>
              </a:spcAft>
              <a:buClr>
                <a:schemeClr val="dk1"/>
              </a:buClr>
              <a:buSzPts val="2000"/>
              <a:buFont typeface="Avenir"/>
              <a:buNone/>
            </a:pPr>
            <a:endParaRPr dirty="0"/>
          </a:p>
        </p:txBody>
      </p:sp>
      <p:sp>
        <p:nvSpPr>
          <p:cNvPr id="175" name="Google Shape;175;p17"/>
          <p:cNvSpPr/>
          <p:nvPr/>
        </p:nvSpPr>
        <p:spPr>
          <a:xfrm>
            <a:off x="6356200" y="2716699"/>
            <a:ext cx="251700" cy="2687813"/>
          </a:xfrm>
          <a:prstGeom prst="rect">
            <a:avLst/>
          </a:prstGeom>
          <a:solidFill>
            <a:schemeClr val="accent1">
              <a:alpha val="75686"/>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pic>
        <p:nvPicPr>
          <p:cNvPr id="177" name="Google Shape;177;p17"/>
          <p:cNvPicPr preferRelativeResize="0"/>
          <p:nvPr/>
        </p:nvPicPr>
        <p:blipFill>
          <a:blip r:embed="rId3">
            <a:alphaModFix/>
          </a:blip>
          <a:stretch>
            <a:fillRect/>
          </a:stretch>
        </p:blipFill>
        <p:spPr>
          <a:xfrm>
            <a:off x="1479400" y="1202375"/>
            <a:ext cx="4876800" cy="4876800"/>
          </a:xfrm>
          <a:prstGeom prst="rect">
            <a:avLst/>
          </a:prstGeom>
          <a:noFill/>
          <a:ln>
            <a:noFill/>
          </a:ln>
          <a:effectLst>
            <a:outerShdw blurRad="63500" sx="102000" sy="102000" algn="ctr" rotWithShape="0">
              <a:prstClr val="black">
                <a:alpha val="40000"/>
              </a:prst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7" name="Google Shape;417;p34"/>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20</a:t>
            </a:fld>
            <a:endParaRPr/>
          </a:p>
        </p:txBody>
      </p:sp>
      <p:sp>
        <p:nvSpPr>
          <p:cNvPr id="418" name="Google Shape;418;p34"/>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sp>
        <p:nvSpPr>
          <p:cNvPr id="429" name="Google Shape;429;p34"/>
          <p:cNvSpPr txBox="1">
            <a:spLocks noGrp="1"/>
          </p:cNvSpPr>
          <p:nvPr>
            <p:ph type="title"/>
          </p:nvPr>
        </p:nvSpPr>
        <p:spPr>
          <a:xfrm>
            <a:off x="3785550" y="224100"/>
            <a:ext cx="46209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sz="3400"/>
              <a:t>Backend</a:t>
            </a:r>
            <a:endParaRPr sz="3400"/>
          </a:p>
        </p:txBody>
      </p:sp>
      <p:pic>
        <p:nvPicPr>
          <p:cNvPr id="5" name="Google Shape;415;p34">
            <a:extLst>
              <a:ext uri="{FF2B5EF4-FFF2-40B4-BE49-F238E27FC236}">
                <a16:creationId xmlns:a16="http://schemas.microsoft.com/office/drawing/2014/main" id="{B0A80FCD-08D5-8B70-A0DD-DF85012D593E}"/>
              </a:ext>
            </a:extLst>
          </p:cNvPr>
          <p:cNvPicPr preferRelativeResize="0"/>
          <p:nvPr/>
        </p:nvPicPr>
        <p:blipFill>
          <a:blip r:embed="rId3">
            <a:alphaModFix/>
          </a:blip>
          <a:stretch>
            <a:fillRect/>
          </a:stretch>
        </p:blipFill>
        <p:spPr>
          <a:xfrm>
            <a:off x="4971225" y="5379000"/>
            <a:ext cx="1036200" cy="1036200"/>
          </a:xfrm>
          <a:prstGeom prst="rect">
            <a:avLst/>
          </a:prstGeom>
          <a:noFill/>
          <a:ln>
            <a:noFill/>
          </a:ln>
        </p:spPr>
      </p:pic>
      <p:sp>
        <p:nvSpPr>
          <p:cNvPr id="6" name="Google Shape;416;p34">
            <a:extLst>
              <a:ext uri="{FF2B5EF4-FFF2-40B4-BE49-F238E27FC236}">
                <a16:creationId xmlns:a16="http://schemas.microsoft.com/office/drawing/2014/main" id="{BE693333-F9AF-61E4-0C64-B61C02724067}"/>
              </a:ext>
            </a:extLst>
          </p:cNvPr>
          <p:cNvSpPr txBox="1">
            <a:spLocks/>
          </p:cNvSpPr>
          <p:nvPr/>
        </p:nvSpPr>
        <p:spPr>
          <a:xfrm>
            <a:off x="404375" y="1800450"/>
            <a:ext cx="4992600" cy="4633200"/>
          </a:xfrm>
          <a:prstGeom prst="ellipse">
            <a:avLst/>
          </a:prstGeom>
          <a:solidFill>
            <a:schemeClr val="accent1">
              <a:alpha val="71760"/>
            </a:schemeClr>
          </a:solid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pPr marL="0" indent="0">
              <a:spcBef>
                <a:spcPts val="0"/>
              </a:spcBef>
              <a:buClr>
                <a:schemeClr val="accent1"/>
              </a:buClr>
              <a:buSzPts val="300"/>
            </a:pPr>
            <a:r>
              <a:rPr lang="en-US"/>
              <a:t> </a:t>
            </a:r>
            <a:endParaRPr lang="en-US" dirty="0"/>
          </a:p>
        </p:txBody>
      </p:sp>
      <p:pic>
        <p:nvPicPr>
          <p:cNvPr id="7" name="Google Shape;419;p34">
            <a:extLst>
              <a:ext uri="{FF2B5EF4-FFF2-40B4-BE49-F238E27FC236}">
                <a16:creationId xmlns:a16="http://schemas.microsoft.com/office/drawing/2014/main" id="{CEFC206F-657D-B57D-6059-27E267730E03}"/>
              </a:ext>
            </a:extLst>
          </p:cNvPr>
          <p:cNvPicPr preferRelativeResize="0"/>
          <p:nvPr/>
        </p:nvPicPr>
        <p:blipFill>
          <a:blip r:embed="rId4">
            <a:alphaModFix/>
          </a:blip>
          <a:stretch>
            <a:fillRect/>
          </a:stretch>
        </p:blipFill>
        <p:spPr>
          <a:xfrm>
            <a:off x="4059650" y="1800438"/>
            <a:ext cx="2370002" cy="1467374"/>
          </a:xfrm>
          <a:prstGeom prst="rect">
            <a:avLst/>
          </a:prstGeom>
          <a:noFill/>
          <a:ln>
            <a:noFill/>
          </a:ln>
        </p:spPr>
      </p:pic>
      <p:sp>
        <p:nvSpPr>
          <p:cNvPr id="8" name="Google Shape;420;p34">
            <a:extLst>
              <a:ext uri="{FF2B5EF4-FFF2-40B4-BE49-F238E27FC236}">
                <a16:creationId xmlns:a16="http://schemas.microsoft.com/office/drawing/2014/main" id="{41392AE5-D3F3-5201-83BE-2B8EE99B763D}"/>
              </a:ext>
            </a:extLst>
          </p:cNvPr>
          <p:cNvSpPr txBox="1"/>
          <p:nvPr/>
        </p:nvSpPr>
        <p:spPr>
          <a:xfrm>
            <a:off x="6568525" y="2121000"/>
            <a:ext cx="4796100" cy="6522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chemeClr val="dk1"/>
              </a:buClr>
              <a:buSzPts val="2000"/>
              <a:buFont typeface="Avenir"/>
              <a:buChar char="●"/>
            </a:pPr>
            <a:r>
              <a:rPr lang="en-US" sz="2000" dirty="0">
                <a:solidFill>
                  <a:schemeClr val="dk1"/>
                </a:solidFill>
                <a:latin typeface="Avenir"/>
                <a:ea typeface="Avenir"/>
                <a:cs typeface="Avenir"/>
                <a:sym typeface="Avenir"/>
              </a:rPr>
              <a:t>The backend will be run on </a:t>
            </a:r>
            <a:r>
              <a:rPr lang="en-US" sz="2200" b="1" dirty="0">
                <a:solidFill>
                  <a:schemeClr val="dk1"/>
                </a:solidFill>
                <a:latin typeface="Avenir"/>
                <a:ea typeface="Lexend SemiBold"/>
                <a:cs typeface="Lexend SemiBold"/>
                <a:sym typeface="Lexend SemiBold"/>
              </a:rPr>
              <a:t>AWS</a:t>
            </a:r>
            <a:endParaRPr sz="2200" b="1" dirty="0">
              <a:solidFill>
                <a:schemeClr val="dk1"/>
              </a:solidFill>
              <a:latin typeface="Avenir"/>
              <a:ea typeface="Lexend SemiBold"/>
              <a:cs typeface="Lexend SemiBold"/>
              <a:sym typeface="Lexend SemiBold"/>
            </a:endParaRPr>
          </a:p>
          <a:p>
            <a:pPr marL="0" lvl="0" indent="0" algn="l" rtl="0">
              <a:lnSpc>
                <a:spcPct val="115000"/>
              </a:lnSpc>
              <a:spcBef>
                <a:spcPts val="1000"/>
              </a:spcBef>
              <a:spcAft>
                <a:spcPts val="1000"/>
              </a:spcAft>
              <a:buNone/>
            </a:pPr>
            <a:endParaRPr sz="2000" dirty="0">
              <a:solidFill>
                <a:schemeClr val="dk1"/>
              </a:solidFill>
              <a:latin typeface="Avenir"/>
              <a:ea typeface="Avenir"/>
              <a:cs typeface="Avenir"/>
              <a:sym typeface="Avenir"/>
            </a:endParaRPr>
          </a:p>
        </p:txBody>
      </p:sp>
      <p:sp>
        <p:nvSpPr>
          <p:cNvPr id="9" name="Google Shape;421;p34">
            <a:extLst>
              <a:ext uri="{FF2B5EF4-FFF2-40B4-BE49-F238E27FC236}">
                <a16:creationId xmlns:a16="http://schemas.microsoft.com/office/drawing/2014/main" id="{28534F79-1083-B280-9B8C-B7E75F5EB4E9}"/>
              </a:ext>
            </a:extLst>
          </p:cNvPr>
          <p:cNvSpPr/>
          <p:nvPr/>
        </p:nvSpPr>
        <p:spPr>
          <a:xfrm>
            <a:off x="1391225" y="3544091"/>
            <a:ext cx="3018900" cy="2663700"/>
          </a:xfrm>
          <a:prstGeom prst="ellipse">
            <a:avLst/>
          </a:prstGeom>
          <a:solidFill>
            <a:srgbClr val="10CEA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pic>
        <p:nvPicPr>
          <p:cNvPr id="10" name="Google Shape;422;p34">
            <a:extLst>
              <a:ext uri="{FF2B5EF4-FFF2-40B4-BE49-F238E27FC236}">
                <a16:creationId xmlns:a16="http://schemas.microsoft.com/office/drawing/2014/main" id="{1198A23B-B581-DF99-B718-AF2E3AA51D24}"/>
              </a:ext>
            </a:extLst>
          </p:cNvPr>
          <p:cNvPicPr preferRelativeResize="0"/>
          <p:nvPr/>
        </p:nvPicPr>
        <p:blipFill>
          <a:blip r:embed="rId5">
            <a:alphaModFix/>
          </a:blip>
          <a:stretch>
            <a:fillRect/>
          </a:stretch>
        </p:blipFill>
        <p:spPr>
          <a:xfrm>
            <a:off x="1720450" y="2778946"/>
            <a:ext cx="2431301" cy="800625"/>
          </a:xfrm>
          <a:prstGeom prst="rect">
            <a:avLst/>
          </a:prstGeom>
          <a:noFill/>
          <a:ln>
            <a:noFill/>
          </a:ln>
        </p:spPr>
      </p:pic>
      <p:pic>
        <p:nvPicPr>
          <p:cNvPr id="11" name="Google Shape;423;p34">
            <a:extLst>
              <a:ext uri="{FF2B5EF4-FFF2-40B4-BE49-F238E27FC236}">
                <a16:creationId xmlns:a16="http://schemas.microsoft.com/office/drawing/2014/main" id="{4C8298CE-E238-278E-ECE8-7F3915892956}"/>
              </a:ext>
            </a:extLst>
          </p:cNvPr>
          <p:cNvPicPr preferRelativeResize="0"/>
          <p:nvPr/>
        </p:nvPicPr>
        <p:blipFill>
          <a:blip r:embed="rId6">
            <a:alphaModFix/>
          </a:blip>
          <a:stretch>
            <a:fillRect/>
          </a:stretch>
        </p:blipFill>
        <p:spPr>
          <a:xfrm>
            <a:off x="2361825" y="4258800"/>
            <a:ext cx="1148550" cy="1148550"/>
          </a:xfrm>
          <a:prstGeom prst="rect">
            <a:avLst/>
          </a:prstGeom>
          <a:noFill/>
          <a:ln>
            <a:noFill/>
          </a:ln>
        </p:spPr>
      </p:pic>
      <p:sp>
        <p:nvSpPr>
          <p:cNvPr id="12" name="Google Shape;424;p34">
            <a:extLst>
              <a:ext uri="{FF2B5EF4-FFF2-40B4-BE49-F238E27FC236}">
                <a16:creationId xmlns:a16="http://schemas.microsoft.com/office/drawing/2014/main" id="{1901DF60-B3BE-E67D-DC17-24DB52A5F3BE}"/>
              </a:ext>
            </a:extLst>
          </p:cNvPr>
          <p:cNvSpPr txBox="1"/>
          <p:nvPr/>
        </p:nvSpPr>
        <p:spPr>
          <a:xfrm>
            <a:off x="2106900" y="5379000"/>
            <a:ext cx="1658400" cy="70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chemeClr val="dk1"/>
                </a:solidFill>
                <a:latin typeface="Lexend"/>
                <a:ea typeface="Lexend"/>
                <a:cs typeface="Lexend"/>
                <a:sym typeface="Lexend"/>
              </a:rPr>
              <a:t>DL Model</a:t>
            </a:r>
            <a:endParaRPr sz="2400" b="1" dirty="0">
              <a:solidFill>
                <a:schemeClr val="dk1"/>
              </a:solidFill>
              <a:latin typeface="Lexend"/>
              <a:ea typeface="Lexend"/>
              <a:cs typeface="Lexend"/>
              <a:sym typeface="Lexend"/>
            </a:endParaRPr>
          </a:p>
        </p:txBody>
      </p:sp>
      <p:pic>
        <p:nvPicPr>
          <p:cNvPr id="13" name="Google Shape;425;p34">
            <a:extLst>
              <a:ext uri="{FF2B5EF4-FFF2-40B4-BE49-F238E27FC236}">
                <a16:creationId xmlns:a16="http://schemas.microsoft.com/office/drawing/2014/main" id="{0D3A6CE0-1500-FB60-BFAB-D5F94919611F}"/>
              </a:ext>
            </a:extLst>
          </p:cNvPr>
          <p:cNvPicPr preferRelativeResize="0"/>
          <p:nvPr/>
        </p:nvPicPr>
        <p:blipFill rotWithShape="1">
          <a:blip r:embed="rId7">
            <a:alphaModFix/>
          </a:blip>
          <a:srcRect l="5069" r="13171"/>
          <a:stretch/>
        </p:blipFill>
        <p:spPr>
          <a:xfrm>
            <a:off x="5313550" y="5504375"/>
            <a:ext cx="1357302" cy="1286948"/>
          </a:xfrm>
          <a:prstGeom prst="rect">
            <a:avLst/>
          </a:prstGeom>
          <a:noFill/>
          <a:ln>
            <a:noFill/>
          </a:ln>
        </p:spPr>
      </p:pic>
      <p:sp>
        <p:nvSpPr>
          <p:cNvPr id="14" name="Google Shape;427;p34">
            <a:extLst>
              <a:ext uri="{FF2B5EF4-FFF2-40B4-BE49-F238E27FC236}">
                <a16:creationId xmlns:a16="http://schemas.microsoft.com/office/drawing/2014/main" id="{8B90A106-A1CF-04BD-2CDB-7D61654B060B}"/>
              </a:ext>
            </a:extLst>
          </p:cNvPr>
          <p:cNvSpPr txBox="1"/>
          <p:nvPr/>
        </p:nvSpPr>
        <p:spPr>
          <a:xfrm>
            <a:off x="6568525" y="2778950"/>
            <a:ext cx="4796100" cy="9429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1000"/>
              </a:spcAft>
              <a:buClr>
                <a:schemeClr val="dk1"/>
              </a:buClr>
              <a:buSzPts val="2000"/>
              <a:buFont typeface="Avenir"/>
              <a:buChar char="●"/>
            </a:pPr>
            <a:r>
              <a:rPr lang="en-US" sz="2200" b="1" dirty="0">
                <a:solidFill>
                  <a:schemeClr val="dk1"/>
                </a:solidFill>
                <a:latin typeface="Avenir"/>
                <a:ea typeface="Lexend SemiBold"/>
                <a:cs typeface="Lexend SemiBold"/>
                <a:sym typeface="Lexend SemiBold"/>
              </a:rPr>
              <a:t>Django</a:t>
            </a:r>
            <a:r>
              <a:rPr lang="en-US" sz="2000" dirty="0">
                <a:solidFill>
                  <a:schemeClr val="dk1"/>
                </a:solidFill>
                <a:latin typeface="Lexend SemiBold"/>
                <a:ea typeface="Lexend SemiBold"/>
                <a:cs typeface="Lexend SemiBold"/>
                <a:sym typeface="Lexend SemiBold"/>
              </a:rPr>
              <a:t> </a:t>
            </a:r>
            <a:r>
              <a:rPr lang="en-US" sz="2000" dirty="0">
                <a:solidFill>
                  <a:schemeClr val="dk1"/>
                </a:solidFill>
                <a:latin typeface="Avenir"/>
                <a:ea typeface="Avenir"/>
                <a:cs typeface="Avenir"/>
                <a:sym typeface="Avenir"/>
              </a:rPr>
              <a:t>will be used to implement backend.</a:t>
            </a:r>
            <a:endParaRPr sz="2400" dirty="0">
              <a:solidFill>
                <a:schemeClr val="dk1"/>
              </a:solidFill>
              <a:latin typeface="Avenir"/>
              <a:ea typeface="Avenir"/>
              <a:cs typeface="Avenir"/>
              <a:sym typeface="Avenir"/>
            </a:endParaRPr>
          </a:p>
        </p:txBody>
      </p:sp>
      <p:sp>
        <p:nvSpPr>
          <p:cNvPr id="15" name="Google Shape;428;p34">
            <a:extLst>
              <a:ext uri="{FF2B5EF4-FFF2-40B4-BE49-F238E27FC236}">
                <a16:creationId xmlns:a16="http://schemas.microsoft.com/office/drawing/2014/main" id="{DFB0C760-6570-653D-85AA-B7A1F94759C5}"/>
              </a:ext>
            </a:extLst>
          </p:cNvPr>
          <p:cNvSpPr txBox="1"/>
          <p:nvPr/>
        </p:nvSpPr>
        <p:spPr>
          <a:xfrm>
            <a:off x="6568525" y="3625125"/>
            <a:ext cx="4796100" cy="24159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chemeClr val="dk1"/>
              </a:buClr>
              <a:buSzPts val="2000"/>
              <a:buFont typeface="Avenir"/>
              <a:buChar char="●"/>
            </a:pPr>
            <a:r>
              <a:rPr lang="en-US" sz="2200" b="1" dirty="0">
                <a:solidFill>
                  <a:schemeClr val="dk1"/>
                </a:solidFill>
                <a:latin typeface="Avenir"/>
                <a:ea typeface="Lexend SemiBold"/>
                <a:cs typeface="Lexend SemiBold"/>
                <a:sym typeface="Lexend SemiBold"/>
              </a:rPr>
              <a:t>D-L Model</a:t>
            </a:r>
            <a:r>
              <a:rPr lang="en-US" sz="2200" b="1" dirty="0">
                <a:solidFill>
                  <a:schemeClr val="dk1"/>
                </a:solidFill>
                <a:latin typeface="Avenir"/>
                <a:ea typeface="Avenir"/>
                <a:cs typeface="Avenir"/>
                <a:sym typeface="Avenir"/>
              </a:rPr>
              <a:t> </a:t>
            </a:r>
            <a:r>
              <a:rPr lang="en-US" sz="2000" dirty="0">
                <a:solidFill>
                  <a:schemeClr val="dk1"/>
                </a:solidFill>
                <a:latin typeface="Avenir"/>
                <a:ea typeface="Avenir"/>
                <a:cs typeface="Avenir"/>
                <a:sym typeface="Avenir"/>
              </a:rPr>
              <a:t>is run in the </a:t>
            </a:r>
            <a:r>
              <a:rPr lang="en-US" sz="2000" b="1" dirty="0">
                <a:solidFill>
                  <a:schemeClr val="dk1"/>
                </a:solidFill>
                <a:latin typeface="Avenir"/>
                <a:ea typeface="Lexend SemiBold"/>
                <a:cs typeface="Lexend SemiBold"/>
                <a:sym typeface="Lexend SemiBold"/>
              </a:rPr>
              <a:t>backend</a:t>
            </a:r>
            <a:r>
              <a:rPr lang="en-US" sz="2000" dirty="0">
                <a:solidFill>
                  <a:schemeClr val="dk1"/>
                </a:solidFill>
                <a:latin typeface="Lexend SemiBold"/>
                <a:ea typeface="Lexend SemiBold"/>
                <a:cs typeface="Lexend SemiBold"/>
                <a:sym typeface="Lexend SemiBold"/>
              </a:rPr>
              <a:t> </a:t>
            </a:r>
            <a:r>
              <a:rPr lang="en-US" sz="2000" dirty="0">
                <a:solidFill>
                  <a:schemeClr val="dk1"/>
                </a:solidFill>
                <a:latin typeface="Avenir"/>
                <a:ea typeface="Avenir"/>
                <a:cs typeface="Avenir"/>
                <a:sym typeface="Avenir"/>
              </a:rPr>
              <a:t>to process and analyze data received from the test results, which will then be passed to the </a:t>
            </a:r>
            <a:r>
              <a:rPr lang="en-US" sz="2000" b="1" dirty="0">
                <a:solidFill>
                  <a:schemeClr val="dk1"/>
                </a:solidFill>
                <a:latin typeface="Avenir"/>
                <a:ea typeface="Lexend SemiBold"/>
                <a:cs typeface="Lexend SemiBold"/>
                <a:sym typeface="Lexend SemiBold"/>
              </a:rPr>
              <a:t>database</a:t>
            </a:r>
            <a:r>
              <a:rPr lang="en-US" sz="2000" dirty="0">
                <a:solidFill>
                  <a:schemeClr val="dk1"/>
                </a:solidFill>
                <a:latin typeface="Lexend SemiBold"/>
                <a:ea typeface="Lexend SemiBold"/>
                <a:cs typeface="Lexend SemiBold"/>
                <a:sym typeface="Lexend SemiBold"/>
              </a:rPr>
              <a:t> </a:t>
            </a:r>
            <a:r>
              <a:rPr lang="en-US" sz="2000" dirty="0">
                <a:solidFill>
                  <a:schemeClr val="dk1"/>
                </a:solidFill>
                <a:latin typeface="Avenir"/>
                <a:ea typeface="Avenir"/>
                <a:cs typeface="Avenir"/>
                <a:sym typeface="Avenir"/>
              </a:rPr>
              <a:t>to store relevant information about the test.</a:t>
            </a:r>
            <a:endParaRPr sz="2000" dirty="0">
              <a:solidFill>
                <a:schemeClr val="dk1"/>
              </a:solidFill>
              <a:latin typeface="Avenir"/>
              <a:ea typeface="Avenir"/>
              <a:cs typeface="Avenir"/>
              <a:sym typeface="Avenir"/>
            </a:endParaRPr>
          </a:p>
          <a:p>
            <a:pPr marL="0" lvl="0" indent="0" algn="l" rtl="0">
              <a:spcBef>
                <a:spcPts val="1000"/>
              </a:spcBef>
              <a:spcAft>
                <a:spcPts val="0"/>
              </a:spcAft>
              <a:buNone/>
            </a:pPr>
            <a:endParaRPr sz="2400" dirty="0">
              <a:solidFill>
                <a:schemeClr val="dk1"/>
              </a:solidFill>
              <a:latin typeface="Avenir"/>
              <a:ea typeface="Avenir"/>
              <a:cs typeface="Avenir"/>
              <a:sym typeface="Avenir"/>
            </a:endParaRPr>
          </a:p>
        </p:txBody>
      </p:sp>
      <p:sp>
        <p:nvSpPr>
          <p:cNvPr id="2" name="Google Shape;424;p34">
            <a:extLst>
              <a:ext uri="{FF2B5EF4-FFF2-40B4-BE49-F238E27FC236}">
                <a16:creationId xmlns:a16="http://schemas.microsoft.com/office/drawing/2014/main" id="{E5507A55-23B6-4AE8-B491-628A6FC2C835}"/>
              </a:ext>
            </a:extLst>
          </p:cNvPr>
          <p:cNvSpPr txBox="1"/>
          <p:nvPr/>
        </p:nvSpPr>
        <p:spPr>
          <a:xfrm>
            <a:off x="4425117" y="6345580"/>
            <a:ext cx="1575811" cy="55226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dk1"/>
                </a:solidFill>
                <a:latin typeface="Lexend"/>
                <a:ea typeface="Lexend"/>
                <a:cs typeface="Lexend"/>
                <a:sym typeface="Lexend"/>
              </a:rPr>
              <a:t>MongoDB</a:t>
            </a:r>
            <a:endParaRPr b="1" dirty="0">
              <a:solidFill>
                <a:schemeClr val="dk1"/>
              </a:solidFill>
              <a:latin typeface="Lexend"/>
              <a:ea typeface="Lexend"/>
              <a:cs typeface="Lexend"/>
              <a:sym typeface="Lexen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B2F5F70-7A65-D4FF-C7B7-5CC960D354E2}"/>
              </a:ext>
            </a:extLst>
          </p:cNvPr>
          <p:cNvSpPr>
            <a:spLocks noGrp="1"/>
          </p:cNvSpPr>
          <p:nvPr>
            <p:ph type="body" idx="1"/>
          </p:nvPr>
        </p:nvSpPr>
        <p:spPr>
          <a:xfrm>
            <a:off x="5700445" y="1176300"/>
            <a:ext cx="5754710" cy="5398234"/>
          </a:xfrm>
        </p:spPr>
        <p:txBody>
          <a:bodyPr/>
          <a:lstStyle/>
          <a:p>
            <a:r>
              <a:rPr lang="en-US" dirty="0"/>
              <a:t>Our </a:t>
            </a:r>
            <a:r>
              <a:rPr lang="en-US" b="1" dirty="0"/>
              <a:t>DL model</a:t>
            </a:r>
            <a:r>
              <a:rPr lang="en-US" dirty="0"/>
              <a:t> will be trained on clinical research data found in research papers [5,6], said data is divided into 2 groups “</a:t>
            </a:r>
            <a:r>
              <a:rPr lang="en-US" b="1" dirty="0"/>
              <a:t>Vocal Analysis</a:t>
            </a:r>
            <a:r>
              <a:rPr lang="en-US" dirty="0"/>
              <a:t>” and “</a:t>
            </a:r>
            <a:r>
              <a:rPr lang="en-US" b="1" dirty="0"/>
              <a:t>Eye-Movement</a:t>
            </a:r>
            <a:r>
              <a:rPr lang="en-US" dirty="0"/>
              <a:t>” data.</a:t>
            </a:r>
          </a:p>
          <a:p>
            <a:r>
              <a:rPr lang="en-US" dirty="0"/>
              <a:t>We will construct a </a:t>
            </a:r>
            <a:r>
              <a:rPr lang="en-US" b="1" dirty="0"/>
              <a:t>structured dataset</a:t>
            </a:r>
            <a:r>
              <a:rPr lang="en-US" dirty="0"/>
              <a:t> by combining these 2 groups along with data gathered from “</a:t>
            </a:r>
            <a:r>
              <a:rPr lang="en-US" b="1" dirty="0"/>
              <a:t>DSM-V</a:t>
            </a:r>
            <a:r>
              <a:rPr lang="en-US" dirty="0"/>
              <a:t>” [7] to use as questions on the questionnaires.</a:t>
            </a:r>
          </a:p>
          <a:p>
            <a:r>
              <a:rPr lang="en-GB" dirty="0"/>
              <a:t>This </a:t>
            </a:r>
            <a:r>
              <a:rPr lang="en-GB" b="1" dirty="0"/>
              <a:t>combined dataset </a:t>
            </a:r>
            <a:r>
              <a:rPr lang="en-GB" dirty="0"/>
              <a:t>will allow our </a:t>
            </a:r>
            <a:r>
              <a:rPr lang="en-GB" b="1" dirty="0"/>
              <a:t>DL model </a:t>
            </a:r>
            <a:r>
              <a:rPr lang="en-GB" dirty="0"/>
              <a:t>to identify patterns of ADHD and develop a more comprehensive understanding of a </a:t>
            </a:r>
            <a:r>
              <a:rPr lang="en-GB" b="1" dirty="0"/>
              <a:t>patient's state </a:t>
            </a:r>
            <a:r>
              <a:rPr lang="en-GB" dirty="0"/>
              <a:t>than by examining each factor </a:t>
            </a:r>
            <a:r>
              <a:rPr lang="en-GB" b="1" dirty="0"/>
              <a:t>individually</a:t>
            </a:r>
            <a:r>
              <a:rPr lang="en-GB" dirty="0"/>
              <a:t>.</a:t>
            </a:r>
            <a:endParaRPr lang="en-US" dirty="0"/>
          </a:p>
        </p:txBody>
      </p:sp>
      <p:sp>
        <p:nvSpPr>
          <p:cNvPr id="4" name="Slide Number Placeholder 3">
            <a:extLst>
              <a:ext uri="{FF2B5EF4-FFF2-40B4-BE49-F238E27FC236}">
                <a16:creationId xmlns:a16="http://schemas.microsoft.com/office/drawing/2014/main" id="{6857825D-5583-3E22-9B23-8DE1051565C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21</a:t>
            </a:fld>
            <a:endParaRPr lang="en-US"/>
          </a:p>
        </p:txBody>
      </p:sp>
      <p:pic>
        <p:nvPicPr>
          <p:cNvPr id="1032" name="Picture 8" descr="Big data Special Lineal color icon">
            <a:extLst>
              <a:ext uri="{FF2B5EF4-FFF2-40B4-BE49-F238E27FC236}">
                <a16:creationId xmlns:a16="http://schemas.microsoft.com/office/drawing/2014/main" id="{EF52A614-CCCE-E7B6-185D-79403309DA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848" y="1594695"/>
            <a:ext cx="4876800" cy="48768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1" name="Google Shape;466;p37">
            <a:extLst>
              <a:ext uri="{FF2B5EF4-FFF2-40B4-BE49-F238E27FC236}">
                <a16:creationId xmlns:a16="http://schemas.microsoft.com/office/drawing/2014/main" id="{31907ED3-DBF7-C919-7B26-BE70EB406E9B}"/>
              </a:ext>
            </a:extLst>
          </p:cNvPr>
          <p:cNvSpPr txBox="1">
            <a:spLocks/>
          </p:cNvSpPr>
          <p:nvPr/>
        </p:nvSpPr>
        <p:spPr>
          <a:xfrm>
            <a:off x="-1817981" y="646823"/>
            <a:ext cx="10122600" cy="6522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Arial Black"/>
              <a:buNone/>
              <a:defRPr sz="3600" b="1" i="0" u="none" strike="noStrike" cap="none">
                <a:solidFill>
                  <a:schemeClr val="dk1"/>
                </a:solidFill>
                <a:latin typeface="Arial Black"/>
                <a:ea typeface="Arial Black"/>
                <a:cs typeface="Arial Black"/>
                <a:sym typeface="Arial Black"/>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r>
              <a:rPr lang="en-US" dirty="0"/>
              <a:t>Data Availability</a:t>
            </a:r>
          </a:p>
        </p:txBody>
      </p:sp>
      <p:sp>
        <p:nvSpPr>
          <p:cNvPr id="12" name="Google Shape;418;p34">
            <a:extLst>
              <a:ext uri="{FF2B5EF4-FFF2-40B4-BE49-F238E27FC236}">
                <a16:creationId xmlns:a16="http://schemas.microsoft.com/office/drawing/2014/main" id="{CDA665D1-C916-1E6A-5D4F-C45F48CCDA10}"/>
              </a:ext>
            </a:extLst>
          </p:cNvPr>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spTree>
    <p:extLst>
      <p:ext uri="{BB962C8B-B14F-4D97-AF65-F5344CB8AC3E}">
        <p14:creationId xmlns:p14="http://schemas.microsoft.com/office/powerpoint/2010/main" val="34305153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7"/>
          <p:cNvSpPr txBox="1">
            <a:spLocks noGrp="1"/>
          </p:cNvSpPr>
          <p:nvPr>
            <p:ph type="title"/>
          </p:nvPr>
        </p:nvSpPr>
        <p:spPr>
          <a:xfrm>
            <a:off x="850156" y="6754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dirty="0"/>
              <a:t>Sequence Diagram</a:t>
            </a:r>
            <a:endParaRPr dirty="0"/>
          </a:p>
        </p:txBody>
      </p:sp>
      <p:sp>
        <p:nvSpPr>
          <p:cNvPr id="467" name="Google Shape;467;p37"/>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22</a:t>
            </a:fld>
            <a:endParaRPr/>
          </a:p>
        </p:txBody>
      </p:sp>
      <p:pic>
        <p:nvPicPr>
          <p:cNvPr id="468" name="Google Shape;468;p37"/>
          <p:cNvPicPr preferRelativeResize="0"/>
          <p:nvPr/>
        </p:nvPicPr>
        <p:blipFill>
          <a:blip r:embed="rId3">
            <a:alphaModFix/>
          </a:blip>
          <a:stretch>
            <a:fillRect/>
          </a:stretch>
        </p:blipFill>
        <p:spPr>
          <a:xfrm>
            <a:off x="2088757" y="1528500"/>
            <a:ext cx="7645430" cy="5029200"/>
          </a:xfrm>
          <a:prstGeom prst="rect">
            <a:avLst/>
          </a:prstGeom>
          <a:noFill/>
          <a:ln>
            <a:noFill/>
          </a:ln>
        </p:spPr>
      </p:pic>
      <p:sp>
        <p:nvSpPr>
          <p:cNvPr id="469" name="Google Shape;469;p37"/>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470" name="Google Shape;470;p37"/>
          <p:cNvSpPr>
            <a:spLocks noGrp="1"/>
          </p:cNvSpPr>
          <p:nvPr>
            <p:ph type="body" idx="3"/>
          </p:nvPr>
        </p:nvSpPr>
        <p:spPr>
          <a:xfrm>
            <a:off x="-2314034" y="-2224248"/>
            <a:ext cx="4403700" cy="40872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38"/>
          <p:cNvSpPr txBox="1">
            <a:spLocks noGrp="1"/>
          </p:cNvSpPr>
          <p:nvPr>
            <p:ph type="title"/>
          </p:nvPr>
        </p:nvSpPr>
        <p:spPr>
          <a:xfrm>
            <a:off x="838206" y="876301"/>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Class Diagram</a:t>
            </a:r>
            <a:endParaRPr/>
          </a:p>
        </p:txBody>
      </p:sp>
      <p:sp>
        <p:nvSpPr>
          <p:cNvPr id="477" name="Google Shape;477;p38"/>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23</a:t>
            </a:fld>
            <a:endParaRPr/>
          </a:p>
        </p:txBody>
      </p:sp>
      <p:sp>
        <p:nvSpPr>
          <p:cNvPr id="478" name="Google Shape;478;p38"/>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479" name="Google Shape;479;p38"/>
          <p:cNvPicPr preferRelativeResize="0"/>
          <p:nvPr/>
        </p:nvPicPr>
        <p:blipFill>
          <a:blip r:embed="rId3">
            <a:alphaModFix/>
          </a:blip>
          <a:stretch>
            <a:fillRect/>
          </a:stretch>
        </p:blipFill>
        <p:spPr>
          <a:xfrm>
            <a:off x="199675" y="1967700"/>
            <a:ext cx="11399650" cy="3730450"/>
          </a:xfrm>
          <a:prstGeom prst="rect">
            <a:avLst/>
          </a:prstGeom>
          <a:noFill/>
          <a:ln>
            <a:noFill/>
          </a:ln>
        </p:spPr>
      </p:pic>
      <p:sp>
        <p:nvSpPr>
          <p:cNvPr id="480" name="Google Shape;480;p38"/>
          <p:cNvSpPr>
            <a:spLocks noGrp="1"/>
          </p:cNvSpPr>
          <p:nvPr>
            <p:ph type="body" idx="3"/>
          </p:nvPr>
        </p:nvSpPr>
        <p:spPr>
          <a:xfrm>
            <a:off x="-2314034" y="-2224248"/>
            <a:ext cx="4403700" cy="40872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9"/>
          <p:cNvSpPr txBox="1">
            <a:spLocks noGrp="1"/>
          </p:cNvSpPr>
          <p:nvPr>
            <p:ph type="title"/>
          </p:nvPr>
        </p:nvSpPr>
        <p:spPr>
          <a:xfrm>
            <a:off x="838206" y="316751"/>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Use-Case Diagram</a:t>
            </a:r>
            <a:endParaRPr/>
          </a:p>
        </p:txBody>
      </p:sp>
      <p:sp>
        <p:nvSpPr>
          <p:cNvPr id="487" name="Google Shape;487;p39"/>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24</a:t>
            </a:fld>
            <a:endParaRPr/>
          </a:p>
        </p:txBody>
      </p:sp>
      <p:sp>
        <p:nvSpPr>
          <p:cNvPr id="488" name="Google Shape;488;p39"/>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489" name="Google Shape;489;p39"/>
          <p:cNvPicPr preferRelativeResize="0"/>
          <p:nvPr/>
        </p:nvPicPr>
        <p:blipFill rotWithShape="1">
          <a:blip r:embed="rId3">
            <a:alphaModFix/>
          </a:blip>
          <a:srcRect l="1280" r="-1279"/>
          <a:stretch/>
        </p:blipFill>
        <p:spPr>
          <a:xfrm>
            <a:off x="1987913" y="1068179"/>
            <a:ext cx="7743774" cy="5749945"/>
          </a:xfrm>
          <a:prstGeom prst="rect">
            <a:avLst/>
          </a:prstGeom>
          <a:noFill/>
          <a:ln>
            <a:noFill/>
          </a:ln>
        </p:spPr>
      </p:pic>
      <p:sp>
        <p:nvSpPr>
          <p:cNvPr id="490" name="Google Shape;490;p39"/>
          <p:cNvSpPr>
            <a:spLocks noGrp="1"/>
          </p:cNvSpPr>
          <p:nvPr>
            <p:ph type="body" idx="3"/>
          </p:nvPr>
        </p:nvSpPr>
        <p:spPr>
          <a:xfrm>
            <a:off x="-2314034" y="-2224248"/>
            <a:ext cx="4403700" cy="40872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0"/>
          <p:cNvSpPr txBox="1">
            <a:spLocks noGrp="1"/>
          </p:cNvSpPr>
          <p:nvPr>
            <p:ph type="title"/>
          </p:nvPr>
        </p:nvSpPr>
        <p:spPr>
          <a:xfrm>
            <a:off x="847384" y="884982"/>
            <a:ext cx="5744400" cy="979200"/>
          </a:xfrm>
          <a:prstGeom prst="rect">
            <a:avLst/>
          </a:prstGeom>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spcBef>
                <a:spcPts val="0"/>
              </a:spcBef>
              <a:spcAft>
                <a:spcPts val="0"/>
              </a:spcAft>
              <a:buNone/>
            </a:pPr>
            <a:r>
              <a:rPr lang="en-US"/>
              <a:t>Our Motives</a:t>
            </a:r>
            <a:endParaRPr/>
          </a:p>
        </p:txBody>
      </p:sp>
      <p:sp>
        <p:nvSpPr>
          <p:cNvPr id="497" name="Google Shape;497;p40"/>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25</a:t>
            </a:fld>
            <a:endParaRPr/>
          </a:p>
        </p:txBody>
      </p:sp>
      <p:sp>
        <p:nvSpPr>
          <p:cNvPr id="498" name="Google Shape;498;p40"/>
          <p:cNvSpPr txBox="1">
            <a:spLocks noGrp="1"/>
          </p:cNvSpPr>
          <p:nvPr>
            <p:ph type="body" idx="1"/>
          </p:nvPr>
        </p:nvSpPr>
        <p:spPr>
          <a:xfrm>
            <a:off x="855915" y="2046038"/>
            <a:ext cx="4831200" cy="3568200"/>
          </a:xfrm>
          <a:prstGeom prst="rect">
            <a:avLst/>
          </a:prstGeom>
        </p:spPr>
        <p:txBody>
          <a:bodyPr spcFirstLastPara="1" wrap="square" lIns="0" tIns="0" rIns="0" bIns="0" anchor="t" anchorCtr="0">
            <a:noAutofit/>
          </a:bodyPr>
          <a:lstStyle/>
          <a:p>
            <a:pPr marL="0" lvl="0" indent="0" algn="l" rtl="0">
              <a:lnSpc>
                <a:spcPct val="150000"/>
              </a:lnSpc>
              <a:spcBef>
                <a:spcPts val="1000"/>
              </a:spcBef>
              <a:spcAft>
                <a:spcPts val="0"/>
              </a:spcAft>
              <a:buNone/>
            </a:pPr>
            <a:r>
              <a:rPr lang="en-US"/>
              <a:t>As individuals with ADHD ourselves, we've experienced firsthand the challenges of diagnosis and management. This personal connection fueled our passion to develop a solution that could empower others navigating ADHD.  We believe this project has the potential to improve lives and bridge the gap for those seeking a more objective approach to understanding ADHD.</a:t>
            </a:r>
            <a:endParaRPr/>
          </a:p>
        </p:txBody>
      </p:sp>
      <p:sp>
        <p:nvSpPr>
          <p:cNvPr id="499" name="Google Shape;499;p40"/>
          <p:cNvSpPr txBox="1">
            <a:spLocks noGrp="1"/>
          </p:cNvSpPr>
          <p:nvPr>
            <p:ph type="body" idx="4"/>
          </p:nvPr>
        </p:nvSpPr>
        <p:spPr>
          <a:xfrm>
            <a:off x="11469112" y="4985220"/>
            <a:ext cx="192000" cy="1033200"/>
          </a:xfrm>
          <a:prstGeom prst="rect">
            <a:avLst/>
          </a:prstGeom>
        </p:spPr>
        <p:txBody>
          <a:bodyPr spcFirstLastPara="1" wrap="square" lIns="0" tIns="0" rIns="0" bIns="0" anchor="t" anchorCtr="0">
            <a:noAutofit/>
          </a:bodyPr>
          <a:lstStyle/>
          <a:p>
            <a:pPr marL="0" lvl="0" indent="0" algn="l" rtl="0">
              <a:spcBef>
                <a:spcPts val="1000"/>
              </a:spcBef>
              <a:spcAft>
                <a:spcPts val="0"/>
              </a:spcAft>
              <a:buNone/>
            </a:pPr>
            <a:endParaRPr/>
          </a:p>
        </p:txBody>
      </p:sp>
      <p:pic>
        <p:nvPicPr>
          <p:cNvPr id="500" name="Google Shape;500;p40"/>
          <p:cNvPicPr preferRelativeResize="0"/>
          <p:nvPr/>
        </p:nvPicPr>
        <p:blipFill rotWithShape="1">
          <a:blip r:embed="rId3">
            <a:alphaModFix/>
          </a:blip>
          <a:srcRect l="13815" r="20021"/>
          <a:stretch/>
        </p:blipFill>
        <p:spPr>
          <a:xfrm>
            <a:off x="6704600" y="985803"/>
            <a:ext cx="4764498" cy="5052498"/>
          </a:xfrm>
          <a:prstGeom prst="rect">
            <a:avLst/>
          </a:prstGeom>
          <a:noFill/>
          <a:ln>
            <a:noFill/>
          </a:ln>
          <a:effectLst>
            <a:outerShdw blurRad="63500" sx="102000" sy="102000" algn="ctr" rotWithShape="0">
              <a:prstClr val="black">
                <a:alpha val="40000"/>
              </a:prstClr>
            </a:outerShdw>
          </a:effectLst>
        </p:spPr>
      </p:pic>
      <p:sp>
        <p:nvSpPr>
          <p:cNvPr id="501" name="Google Shape;501;p40"/>
          <p:cNvSpPr>
            <a:spLocks noGrp="1"/>
          </p:cNvSpPr>
          <p:nvPr>
            <p:ph type="body" idx="3"/>
          </p:nvPr>
        </p:nvSpPr>
        <p:spPr>
          <a:xfrm>
            <a:off x="5687133" y="3428998"/>
            <a:ext cx="2121300" cy="2121300"/>
          </a:xfrm>
          <a:prstGeom prst="ellipse">
            <a:avLst/>
          </a:prstGeom>
        </p:spPr>
        <p:txBody>
          <a:bodyPr spcFirstLastPara="1" wrap="square" lIns="0" tIns="0" rIns="0" bIns="0" anchor="t" anchorCtr="0">
            <a:noAutofit/>
          </a:bodyPr>
          <a:lstStyle/>
          <a:p>
            <a:pPr marL="0" lvl="0" indent="0" algn="l" rtl="0">
              <a:spcBef>
                <a:spcPts val="1000"/>
              </a:spcBef>
              <a:spcAft>
                <a:spcPts val="0"/>
              </a:spcAft>
              <a:buNone/>
            </a:pPr>
            <a:endParaRPr dirty="0"/>
          </a:p>
        </p:txBody>
      </p:sp>
      <p:sp>
        <p:nvSpPr>
          <p:cNvPr id="502" name="Google Shape;502;p40"/>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1"/>
          <p:cNvSpPr txBox="1">
            <a:spLocks noGrp="1"/>
          </p:cNvSpPr>
          <p:nvPr>
            <p:ph type="title"/>
          </p:nvPr>
        </p:nvSpPr>
        <p:spPr>
          <a:xfrm>
            <a:off x="847384" y="884982"/>
            <a:ext cx="5744400" cy="979200"/>
          </a:xfrm>
          <a:prstGeom prst="rect">
            <a:avLst/>
          </a:prstGeom>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spcBef>
                <a:spcPts val="0"/>
              </a:spcBef>
              <a:spcAft>
                <a:spcPts val="0"/>
              </a:spcAft>
              <a:buNone/>
            </a:pPr>
            <a:r>
              <a:rPr lang="en-US"/>
              <a:t>Our Vision</a:t>
            </a:r>
            <a:endParaRPr/>
          </a:p>
        </p:txBody>
      </p:sp>
      <p:sp>
        <p:nvSpPr>
          <p:cNvPr id="509" name="Google Shape;509;p41"/>
          <p:cNvSpPr txBox="1">
            <a:spLocks noGrp="1"/>
          </p:cNvSpPr>
          <p:nvPr>
            <p:ph type="body" idx="1"/>
          </p:nvPr>
        </p:nvSpPr>
        <p:spPr>
          <a:xfrm>
            <a:off x="847365" y="1930438"/>
            <a:ext cx="4831200" cy="3568200"/>
          </a:xfrm>
          <a:prstGeom prst="rect">
            <a:avLst/>
          </a:prstGeom>
        </p:spPr>
        <p:txBody>
          <a:bodyPr spcFirstLastPara="1" wrap="square" lIns="0" tIns="0" rIns="0" bIns="0" anchor="t" anchorCtr="0">
            <a:noAutofit/>
          </a:bodyPr>
          <a:lstStyle/>
          <a:p>
            <a:pPr marL="0" lvl="0" indent="0" algn="l" rtl="0">
              <a:lnSpc>
                <a:spcPct val="115000"/>
              </a:lnSpc>
              <a:spcBef>
                <a:spcPts val="1000"/>
              </a:spcBef>
              <a:spcAft>
                <a:spcPts val="0"/>
              </a:spcAft>
              <a:buNone/>
            </a:pPr>
            <a:r>
              <a:rPr lang="en-US">
                <a:latin typeface="Lexend SemiBold"/>
                <a:ea typeface="Lexend SemiBold"/>
                <a:cs typeface="Lexend SemiBold"/>
                <a:sym typeface="Lexend SemiBold"/>
              </a:rPr>
              <a:t>Our vision is to create a comprehensive ADHD detection system that leverages the best of current technologies.  </a:t>
            </a:r>
            <a:endParaRPr>
              <a:latin typeface="Lexend SemiBold"/>
              <a:ea typeface="Lexend SemiBold"/>
              <a:cs typeface="Lexend SemiBold"/>
              <a:sym typeface="Lexend SemiBold"/>
            </a:endParaRPr>
          </a:p>
          <a:p>
            <a:pPr marL="0" lvl="0" indent="0" algn="l" rtl="0">
              <a:lnSpc>
                <a:spcPct val="115000"/>
              </a:lnSpc>
              <a:spcBef>
                <a:spcPts val="1000"/>
              </a:spcBef>
              <a:spcAft>
                <a:spcPts val="0"/>
              </a:spcAft>
              <a:buNone/>
            </a:pPr>
            <a:r>
              <a:rPr lang="en-US"/>
              <a:t>This future-proof design allows us to seamlessly integrate new advancements in these fields. </a:t>
            </a:r>
            <a:endParaRPr/>
          </a:p>
          <a:p>
            <a:pPr marL="0" lvl="0" indent="0" algn="l" rtl="0">
              <a:lnSpc>
                <a:spcPct val="115000"/>
              </a:lnSpc>
              <a:spcBef>
                <a:spcPts val="1000"/>
              </a:spcBef>
              <a:spcAft>
                <a:spcPts val="1000"/>
              </a:spcAft>
              <a:buNone/>
            </a:pPr>
            <a:r>
              <a:rPr lang="en-US"/>
              <a:t>Our architecture is flexible enough to accommodate the inclusion of entirely new detection methods, should a promising field emerge in the future of ADHD identification.</a:t>
            </a:r>
            <a:endParaRPr/>
          </a:p>
        </p:txBody>
      </p:sp>
      <p:sp>
        <p:nvSpPr>
          <p:cNvPr id="510" name="Google Shape;510;p41"/>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26</a:t>
            </a:fld>
            <a:endParaRPr/>
          </a:p>
        </p:txBody>
      </p:sp>
      <p:pic>
        <p:nvPicPr>
          <p:cNvPr id="511" name="Google Shape;511;p41"/>
          <p:cNvPicPr preferRelativeResize="0"/>
          <p:nvPr/>
        </p:nvPicPr>
        <p:blipFill rotWithShape="1">
          <a:blip r:embed="rId3">
            <a:alphaModFix/>
          </a:blip>
          <a:srcRect l="21695" r="22745"/>
          <a:stretch/>
        </p:blipFill>
        <p:spPr>
          <a:xfrm>
            <a:off x="6704600" y="814024"/>
            <a:ext cx="4553926" cy="5211225"/>
          </a:xfrm>
          <a:prstGeom prst="rect">
            <a:avLst/>
          </a:prstGeom>
          <a:noFill/>
          <a:ln>
            <a:noFill/>
          </a:ln>
          <a:effectLst>
            <a:outerShdw blurRad="63500" sx="102000" sy="102000" algn="ctr" rotWithShape="0">
              <a:prstClr val="black">
                <a:alpha val="40000"/>
              </a:prstClr>
            </a:outerShdw>
          </a:effectLst>
        </p:spPr>
      </p:pic>
      <p:sp>
        <p:nvSpPr>
          <p:cNvPr id="512" name="Google Shape;512;p41"/>
          <p:cNvSpPr>
            <a:spLocks noGrp="1"/>
          </p:cNvSpPr>
          <p:nvPr>
            <p:ph type="body" idx="3"/>
          </p:nvPr>
        </p:nvSpPr>
        <p:spPr>
          <a:xfrm>
            <a:off x="5687133" y="3428998"/>
            <a:ext cx="2121300" cy="2121300"/>
          </a:xfrm>
          <a:prstGeom prst="ellipse">
            <a:avLst/>
          </a:prstGeom>
        </p:spPr>
        <p:txBody>
          <a:bodyPr spcFirstLastPara="1" wrap="square" lIns="0" tIns="0" rIns="0" bIns="0" anchor="t" anchorCtr="0">
            <a:noAutofit/>
          </a:bodyPr>
          <a:lstStyle/>
          <a:p>
            <a:pPr marL="0" lvl="0" indent="0" algn="l" rtl="0">
              <a:spcBef>
                <a:spcPts val="1000"/>
              </a:spcBef>
              <a:spcAft>
                <a:spcPts val="0"/>
              </a:spcAft>
              <a:buNone/>
            </a:pPr>
            <a:endParaRPr/>
          </a:p>
        </p:txBody>
      </p:sp>
      <p:sp>
        <p:nvSpPr>
          <p:cNvPr id="513" name="Google Shape;513;p41"/>
          <p:cNvSpPr txBox="1">
            <a:spLocks noGrp="1"/>
          </p:cNvSpPr>
          <p:nvPr>
            <p:ph type="body" idx="4"/>
          </p:nvPr>
        </p:nvSpPr>
        <p:spPr>
          <a:xfrm>
            <a:off x="11258525" y="4985225"/>
            <a:ext cx="210600" cy="1033200"/>
          </a:xfrm>
          <a:prstGeom prst="rect">
            <a:avLst/>
          </a:prstGeom>
        </p:spPr>
        <p:txBody>
          <a:bodyPr spcFirstLastPara="1" wrap="square" lIns="0" tIns="0" rIns="0" bIns="0" anchor="t" anchorCtr="0">
            <a:noAutofit/>
          </a:bodyPr>
          <a:lstStyle/>
          <a:p>
            <a:pPr marL="0" lvl="0" indent="0" algn="l" rtl="0">
              <a:spcBef>
                <a:spcPts val="1000"/>
              </a:spcBef>
              <a:spcAft>
                <a:spcPts val="0"/>
              </a:spcAft>
              <a:buNone/>
            </a:pPr>
            <a:endParaRPr dirty="0"/>
          </a:p>
        </p:txBody>
      </p:sp>
      <p:sp>
        <p:nvSpPr>
          <p:cNvPr id="514" name="Google Shape;514;p41"/>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2"/>
          <p:cNvSpPr txBox="1">
            <a:spLocks noGrp="1"/>
          </p:cNvSpPr>
          <p:nvPr>
            <p:ph type="title"/>
          </p:nvPr>
        </p:nvSpPr>
        <p:spPr>
          <a:xfrm>
            <a:off x="838209" y="904282"/>
            <a:ext cx="5744400" cy="979200"/>
          </a:xfrm>
          <a:prstGeom prst="rect">
            <a:avLst/>
          </a:prstGeom>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spcBef>
                <a:spcPts val="0"/>
              </a:spcBef>
              <a:spcAft>
                <a:spcPts val="0"/>
              </a:spcAft>
              <a:buNone/>
            </a:pPr>
            <a:r>
              <a:rPr lang="en-US"/>
              <a:t>What Makes Us Special?</a:t>
            </a:r>
            <a:endParaRPr/>
          </a:p>
        </p:txBody>
      </p:sp>
      <p:sp>
        <p:nvSpPr>
          <p:cNvPr id="521" name="Google Shape;521;p42"/>
          <p:cNvSpPr txBox="1">
            <a:spLocks noGrp="1"/>
          </p:cNvSpPr>
          <p:nvPr>
            <p:ph type="body" idx="1"/>
          </p:nvPr>
        </p:nvSpPr>
        <p:spPr>
          <a:xfrm>
            <a:off x="793025" y="2297394"/>
            <a:ext cx="5753400" cy="979200"/>
          </a:xfrm>
          <a:prstGeom prst="rect">
            <a:avLst/>
          </a:prstGeom>
        </p:spPr>
        <p:txBody>
          <a:bodyPr spcFirstLastPara="1" wrap="square" lIns="0" tIns="0" rIns="0" bIns="0" anchor="b" anchorCtr="0">
            <a:noAutofit/>
          </a:bodyPr>
          <a:lstStyle/>
          <a:p>
            <a:pPr marL="0" lvl="0" indent="0" algn="l" rtl="0">
              <a:lnSpc>
                <a:spcPct val="115000"/>
              </a:lnSpc>
              <a:spcBef>
                <a:spcPts val="0"/>
              </a:spcBef>
              <a:spcAft>
                <a:spcPts val="0"/>
              </a:spcAft>
              <a:buNone/>
            </a:pPr>
            <a:r>
              <a:rPr lang="en-US" b="0">
                <a:latin typeface="Avenir"/>
                <a:ea typeface="Avenir"/>
                <a:cs typeface="Avenir"/>
                <a:sym typeface="Avenir"/>
              </a:rPr>
              <a:t>Our product is the first to incorporate the use of multiple input streams of behavioural data to detect symptoms.</a:t>
            </a:r>
            <a:endParaRPr b="0">
              <a:latin typeface="Avenir"/>
              <a:ea typeface="Avenir"/>
              <a:cs typeface="Avenir"/>
              <a:sym typeface="Avenir"/>
            </a:endParaRPr>
          </a:p>
        </p:txBody>
      </p:sp>
      <p:sp>
        <p:nvSpPr>
          <p:cNvPr id="522" name="Google Shape;522;p42"/>
          <p:cNvSpPr txBox="1">
            <a:spLocks noGrp="1"/>
          </p:cNvSpPr>
          <p:nvPr>
            <p:ph type="body" idx="2"/>
          </p:nvPr>
        </p:nvSpPr>
        <p:spPr>
          <a:xfrm>
            <a:off x="762000" y="3533505"/>
            <a:ext cx="5257800" cy="2208600"/>
          </a:xfrm>
          <a:prstGeom prst="rect">
            <a:avLst/>
          </a:prstGeom>
        </p:spPr>
        <p:txBody>
          <a:bodyPr spcFirstLastPara="1" wrap="square" lIns="0" tIns="0" rIns="0" bIns="0" anchor="t" anchorCtr="0">
            <a:noAutofit/>
          </a:bodyPr>
          <a:lstStyle/>
          <a:p>
            <a:pPr marL="0" lvl="0" indent="0" algn="l" rtl="0">
              <a:lnSpc>
                <a:spcPct val="115000"/>
              </a:lnSpc>
              <a:spcBef>
                <a:spcPts val="1000"/>
              </a:spcBef>
              <a:spcAft>
                <a:spcPts val="0"/>
              </a:spcAft>
              <a:buNone/>
            </a:pPr>
            <a:r>
              <a:rPr lang="en-US" sz="2000"/>
              <a:t>As opposed to </a:t>
            </a:r>
            <a:r>
              <a:rPr lang="en-US" sz="2000">
                <a:latin typeface="Lexend SemiBold"/>
                <a:ea typeface="Lexend SemiBold"/>
                <a:cs typeface="Lexend SemiBold"/>
                <a:sym typeface="Lexend SemiBold"/>
              </a:rPr>
              <a:t>MOXO-d-CPT [4]</a:t>
            </a:r>
            <a:r>
              <a:rPr lang="en-US" sz="2000"/>
              <a:t> and </a:t>
            </a:r>
            <a:r>
              <a:rPr lang="en-US" sz="2000">
                <a:latin typeface="Lexend SemiBold"/>
                <a:ea typeface="Lexend SemiBold"/>
                <a:cs typeface="Lexend SemiBold"/>
                <a:sym typeface="Lexend SemiBold"/>
              </a:rPr>
              <a:t>[3]</a:t>
            </a:r>
            <a:r>
              <a:rPr lang="en-US" sz="2000"/>
              <a:t> which only takes in one parameter. </a:t>
            </a:r>
            <a:endParaRPr sz="2000"/>
          </a:p>
          <a:p>
            <a:pPr marL="0" lvl="0" indent="0" algn="l" rtl="0">
              <a:lnSpc>
                <a:spcPct val="115000"/>
              </a:lnSpc>
              <a:spcBef>
                <a:spcPts val="1000"/>
              </a:spcBef>
              <a:spcAft>
                <a:spcPts val="0"/>
              </a:spcAft>
              <a:buNone/>
            </a:pPr>
            <a:r>
              <a:rPr lang="en-US" sz="2000"/>
              <a:t>Other research such as </a:t>
            </a:r>
            <a:r>
              <a:rPr lang="en-US" sz="2000">
                <a:latin typeface="Lexend SemiBold"/>
                <a:ea typeface="Lexend SemiBold"/>
                <a:cs typeface="Lexend SemiBold"/>
                <a:sym typeface="Lexend SemiBold"/>
              </a:rPr>
              <a:t>[1,2] </a:t>
            </a:r>
            <a:r>
              <a:rPr lang="en-US" sz="2000"/>
              <a:t>leverage environmental and medical variables (EEG signals) and data as parameters for ML systems to detect ADHD.</a:t>
            </a:r>
            <a:endParaRPr sz="2000"/>
          </a:p>
          <a:p>
            <a:pPr marL="0" lvl="0" indent="0" algn="l" rtl="0">
              <a:lnSpc>
                <a:spcPct val="115000"/>
              </a:lnSpc>
              <a:spcBef>
                <a:spcPts val="1000"/>
              </a:spcBef>
              <a:spcAft>
                <a:spcPts val="0"/>
              </a:spcAft>
              <a:buNone/>
            </a:pPr>
            <a:endParaRPr/>
          </a:p>
          <a:p>
            <a:pPr marL="0" lvl="0" indent="0" algn="l" rtl="0">
              <a:lnSpc>
                <a:spcPct val="115000"/>
              </a:lnSpc>
              <a:spcBef>
                <a:spcPts val="1000"/>
              </a:spcBef>
              <a:spcAft>
                <a:spcPts val="0"/>
              </a:spcAft>
              <a:buNone/>
            </a:pPr>
            <a:endParaRPr/>
          </a:p>
        </p:txBody>
      </p:sp>
      <p:sp>
        <p:nvSpPr>
          <p:cNvPr id="523" name="Google Shape;523;p42"/>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27</a:t>
            </a:fld>
            <a:endParaRPr/>
          </a:p>
        </p:txBody>
      </p:sp>
      <p:pic>
        <p:nvPicPr>
          <p:cNvPr id="524" name="Google Shape;524;p42"/>
          <p:cNvPicPr preferRelativeResize="0"/>
          <p:nvPr/>
        </p:nvPicPr>
        <p:blipFill rotWithShape="1">
          <a:blip r:embed="rId3">
            <a:alphaModFix/>
          </a:blip>
          <a:srcRect l="29686"/>
          <a:stretch/>
        </p:blipFill>
        <p:spPr>
          <a:xfrm>
            <a:off x="9319413" y="974512"/>
            <a:ext cx="2299000" cy="1708575"/>
          </a:xfrm>
          <a:prstGeom prst="rect">
            <a:avLst/>
          </a:prstGeom>
          <a:noFill/>
          <a:ln>
            <a:noFill/>
          </a:ln>
          <a:effectLst>
            <a:outerShdw blurRad="50800" dist="38100" dir="8100000" algn="tr" rotWithShape="0">
              <a:prstClr val="black">
                <a:alpha val="40000"/>
              </a:prstClr>
            </a:outerShdw>
          </a:effectLst>
        </p:spPr>
      </p:pic>
      <p:pic>
        <p:nvPicPr>
          <p:cNvPr id="525" name="Google Shape;525;p42"/>
          <p:cNvPicPr preferRelativeResize="0"/>
          <p:nvPr/>
        </p:nvPicPr>
        <p:blipFill>
          <a:blip r:embed="rId4">
            <a:alphaModFix/>
          </a:blip>
          <a:stretch>
            <a:fillRect/>
          </a:stretch>
        </p:blipFill>
        <p:spPr>
          <a:xfrm>
            <a:off x="6794911" y="1651625"/>
            <a:ext cx="2149987" cy="3834399"/>
          </a:xfrm>
          <a:prstGeom prst="rect">
            <a:avLst/>
          </a:prstGeom>
          <a:noFill/>
          <a:ln>
            <a:noFill/>
          </a:ln>
          <a:effectLst>
            <a:outerShdw blurRad="57150" dist="85725" dir="3180000" algn="bl" rotWithShape="0">
              <a:srgbClr val="000000">
                <a:alpha val="49000"/>
              </a:srgbClr>
            </a:outerShdw>
          </a:effectLst>
        </p:spPr>
      </p:pic>
      <p:pic>
        <p:nvPicPr>
          <p:cNvPr id="526" name="Google Shape;526;p42"/>
          <p:cNvPicPr preferRelativeResize="0"/>
          <p:nvPr/>
        </p:nvPicPr>
        <p:blipFill>
          <a:blip r:embed="rId5">
            <a:alphaModFix/>
          </a:blip>
          <a:stretch>
            <a:fillRect/>
          </a:stretch>
        </p:blipFill>
        <p:spPr>
          <a:xfrm>
            <a:off x="9246400" y="4485238"/>
            <a:ext cx="2445025" cy="1833775"/>
          </a:xfrm>
          <a:prstGeom prst="rect">
            <a:avLst/>
          </a:prstGeom>
          <a:noFill/>
          <a:ln>
            <a:noFill/>
          </a:ln>
          <a:effectLst>
            <a:outerShdw blurRad="50800" dist="38100" dir="2700000" algn="tl" rotWithShape="0">
              <a:prstClr val="black">
                <a:alpha val="40000"/>
              </a:prstClr>
            </a:outerShdw>
          </a:effectLst>
        </p:spPr>
      </p:pic>
      <p:sp>
        <p:nvSpPr>
          <p:cNvPr id="527" name="Google Shape;527;p42"/>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3"/>
        <p:cNvGrpSpPr/>
        <p:nvPr/>
      </p:nvGrpSpPr>
      <p:grpSpPr>
        <a:xfrm>
          <a:off x="0" y="0"/>
          <a:ext cx="0" cy="0"/>
          <a:chOff x="0" y="0"/>
          <a:chExt cx="0" cy="0"/>
        </a:xfrm>
      </p:grpSpPr>
      <p:sp>
        <p:nvSpPr>
          <p:cNvPr id="574" name="Google Shape;574;p47"/>
          <p:cNvSpPr>
            <a:spLocks noGrp="1"/>
          </p:cNvSpPr>
          <p:nvPr>
            <p:ph type="body" idx="4294967295"/>
          </p:nvPr>
        </p:nvSpPr>
        <p:spPr>
          <a:xfrm>
            <a:off x="838200" y="-738425"/>
            <a:ext cx="8853000" cy="79206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dirty="0"/>
              <a:t> </a:t>
            </a:r>
            <a:endParaRPr dirty="0"/>
          </a:p>
        </p:txBody>
      </p:sp>
      <p:sp>
        <p:nvSpPr>
          <p:cNvPr id="575" name="Google Shape;575;p47"/>
          <p:cNvSpPr txBox="1">
            <a:spLocks noGrp="1"/>
          </p:cNvSpPr>
          <p:nvPr>
            <p:ph type="sldNum" idx="12"/>
          </p:nvPr>
        </p:nvSpPr>
        <p:spPr>
          <a:xfrm rot="-5400000">
            <a:off x="11716452" y="6382498"/>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28</a:t>
            </a:fld>
            <a:endParaRPr/>
          </a:p>
        </p:txBody>
      </p:sp>
      <p:sp>
        <p:nvSpPr>
          <p:cNvPr id="576" name="Google Shape;576;p47"/>
          <p:cNvSpPr txBox="1">
            <a:spLocks noGrp="1"/>
          </p:cNvSpPr>
          <p:nvPr>
            <p:ph type="title"/>
          </p:nvPr>
        </p:nvSpPr>
        <p:spPr>
          <a:xfrm>
            <a:off x="1907196" y="2188196"/>
            <a:ext cx="5985300" cy="15945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dk1"/>
              </a:buClr>
              <a:buSzPts val="3600"/>
              <a:buFont typeface="Arial Black"/>
              <a:buNone/>
            </a:pPr>
            <a:r>
              <a:rPr lang="en-US"/>
              <a:t>THANK YOU</a:t>
            </a:r>
            <a:endParaRPr/>
          </a:p>
        </p:txBody>
      </p:sp>
      <p:sp>
        <p:nvSpPr>
          <p:cNvPr id="577" name="Google Shape;577;p47"/>
          <p:cNvSpPr txBox="1">
            <a:spLocks noGrp="1"/>
          </p:cNvSpPr>
          <p:nvPr>
            <p:ph type="body" idx="1"/>
          </p:nvPr>
        </p:nvSpPr>
        <p:spPr>
          <a:xfrm>
            <a:off x="1907200" y="3719373"/>
            <a:ext cx="5444400" cy="14406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1000"/>
              </a:spcBef>
              <a:spcAft>
                <a:spcPts val="0"/>
              </a:spcAft>
              <a:buClr>
                <a:schemeClr val="dk1"/>
              </a:buClr>
              <a:buSzPts val="1800"/>
              <a:buFont typeface="Avenir"/>
              <a:buNone/>
            </a:pPr>
            <a:endParaRPr/>
          </a:p>
          <a:p>
            <a:pPr marL="0" lvl="0" indent="0" algn="l" rtl="0">
              <a:lnSpc>
                <a:spcPct val="150000"/>
              </a:lnSpc>
              <a:spcBef>
                <a:spcPts val="1000"/>
              </a:spcBef>
              <a:spcAft>
                <a:spcPts val="0"/>
              </a:spcAft>
              <a:buClr>
                <a:schemeClr val="dk1"/>
              </a:buClr>
              <a:buSzPts val="1800"/>
              <a:buFont typeface="Avenir"/>
              <a:buNone/>
            </a:pPr>
            <a:r>
              <a:rPr lang="en-US"/>
              <a:t>Bishara Bisharat</a:t>
            </a:r>
            <a:endParaRPr/>
          </a:p>
          <a:p>
            <a:pPr marL="0" lvl="0" indent="0" algn="l" rtl="0">
              <a:lnSpc>
                <a:spcPct val="150000"/>
              </a:lnSpc>
              <a:spcBef>
                <a:spcPts val="1000"/>
              </a:spcBef>
              <a:spcAft>
                <a:spcPts val="0"/>
              </a:spcAft>
              <a:buClr>
                <a:schemeClr val="dk1"/>
              </a:buClr>
              <a:buSzPts val="1800"/>
              <a:buFont typeface="Avenir"/>
              <a:buNone/>
            </a:pPr>
            <a:r>
              <a:rPr lang="en-US"/>
              <a:t>Safwan Halabi</a:t>
            </a:r>
            <a:endParaRPr/>
          </a:p>
        </p:txBody>
      </p:sp>
      <p:sp>
        <p:nvSpPr>
          <p:cNvPr id="578" name="Google Shape;578;p47"/>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579" name="Google Shape;579;p47"/>
          <p:cNvSpPr txBox="1"/>
          <p:nvPr/>
        </p:nvSpPr>
        <p:spPr>
          <a:xfrm>
            <a:off x="5648300" y="681450"/>
            <a:ext cx="5544600" cy="549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Avenir"/>
                <a:ea typeface="Avenir"/>
                <a:cs typeface="Avenir"/>
                <a:sym typeface="Avenir"/>
              </a:rPr>
              <a:t>References:</a:t>
            </a:r>
          </a:p>
          <a:p>
            <a:pPr marL="457200" lvl="0" indent="-342900" algn="l" rtl="0">
              <a:spcBef>
                <a:spcPts val="0"/>
              </a:spcBef>
              <a:spcAft>
                <a:spcPts val="0"/>
              </a:spcAft>
              <a:buClr>
                <a:schemeClr val="dk1"/>
              </a:buClr>
              <a:buSzPts val="1800"/>
              <a:buFont typeface="Avenir"/>
              <a:buAutoNum type="arabicPeriod"/>
            </a:pPr>
            <a:r>
              <a:rPr lang="en-US" dirty="0" err="1">
                <a:solidFill>
                  <a:schemeClr val="dk1"/>
                </a:solidFill>
                <a:latin typeface="Avenir"/>
                <a:ea typeface="Avenir"/>
                <a:cs typeface="Avenir"/>
                <a:sym typeface="Avenir"/>
              </a:rPr>
              <a:t>Maniruzzaman</a:t>
            </a:r>
            <a:r>
              <a:rPr lang="en-US" dirty="0">
                <a:solidFill>
                  <a:schemeClr val="dk1"/>
                </a:solidFill>
                <a:latin typeface="Avenir"/>
                <a:ea typeface="Avenir"/>
                <a:cs typeface="Avenir"/>
                <a:sym typeface="Avenir"/>
              </a:rPr>
              <a:t>, M., Shin, J., &amp; Hasan, M. A. M. (2022). </a:t>
            </a:r>
            <a:r>
              <a:rPr lang="en-US" b="1" dirty="0">
                <a:solidFill>
                  <a:schemeClr val="dk1"/>
                </a:solidFill>
                <a:latin typeface="Avenir"/>
                <a:ea typeface="Avenir"/>
                <a:cs typeface="Avenir"/>
                <a:sym typeface="Avenir"/>
              </a:rPr>
              <a:t>Predicting children with ADHD using behavioral activity: a machine learning analysis. </a:t>
            </a:r>
            <a:r>
              <a:rPr lang="en-US" dirty="0">
                <a:solidFill>
                  <a:schemeClr val="dk1"/>
                </a:solidFill>
                <a:latin typeface="Avenir"/>
                <a:ea typeface="Avenir"/>
                <a:cs typeface="Avenir"/>
                <a:sym typeface="Avenir"/>
              </a:rPr>
              <a:t>Applied Sciences, 12(5), 2737.</a:t>
            </a:r>
          </a:p>
          <a:p>
            <a:pPr marL="457200" lvl="0" indent="-342900" algn="l" rtl="0">
              <a:spcBef>
                <a:spcPts val="0"/>
              </a:spcBef>
              <a:spcAft>
                <a:spcPts val="0"/>
              </a:spcAft>
              <a:buClr>
                <a:schemeClr val="dk1"/>
              </a:buClr>
              <a:buSzPts val="1800"/>
              <a:buFont typeface="Avenir"/>
              <a:buAutoNum type="arabicPeriod"/>
            </a:pPr>
            <a:r>
              <a:rPr lang="en-US" dirty="0" err="1">
                <a:solidFill>
                  <a:schemeClr val="dk1"/>
                </a:solidFill>
                <a:latin typeface="Avenir"/>
                <a:ea typeface="Avenir"/>
                <a:cs typeface="Avenir"/>
                <a:sym typeface="Avenir"/>
              </a:rPr>
              <a:t>Maniruzzaman</a:t>
            </a:r>
            <a:r>
              <a:rPr lang="en-US" dirty="0">
                <a:solidFill>
                  <a:schemeClr val="dk1"/>
                </a:solidFill>
                <a:latin typeface="Avenir"/>
                <a:ea typeface="Avenir"/>
                <a:cs typeface="Avenir"/>
                <a:sym typeface="Avenir"/>
              </a:rPr>
              <a:t>, M., Shin, J., Hasan, M. A. M., &amp; </a:t>
            </a:r>
            <a:r>
              <a:rPr lang="en-US" dirty="0" err="1">
                <a:solidFill>
                  <a:schemeClr val="dk1"/>
                </a:solidFill>
                <a:latin typeface="Avenir"/>
                <a:ea typeface="Avenir"/>
                <a:cs typeface="Avenir"/>
                <a:sym typeface="Avenir"/>
              </a:rPr>
              <a:t>Yasumura</a:t>
            </a:r>
            <a:r>
              <a:rPr lang="en-US" dirty="0">
                <a:solidFill>
                  <a:schemeClr val="dk1"/>
                </a:solidFill>
                <a:latin typeface="Avenir"/>
                <a:ea typeface="Avenir"/>
                <a:cs typeface="Avenir"/>
                <a:sym typeface="Avenir"/>
              </a:rPr>
              <a:t>, A. (2022). </a:t>
            </a:r>
            <a:r>
              <a:rPr lang="en-US" b="1" dirty="0">
                <a:solidFill>
                  <a:schemeClr val="dk1"/>
                </a:solidFill>
                <a:latin typeface="Avenir"/>
                <a:ea typeface="Avenir"/>
                <a:cs typeface="Avenir"/>
                <a:sym typeface="Avenir"/>
              </a:rPr>
              <a:t>Efficient Feature Selection and Machine Learning Based ADHD Detection Using EEG Signal. </a:t>
            </a:r>
            <a:r>
              <a:rPr lang="en-US" dirty="0">
                <a:solidFill>
                  <a:schemeClr val="dk1"/>
                </a:solidFill>
                <a:latin typeface="Avenir"/>
                <a:ea typeface="Avenir"/>
                <a:cs typeface="Avenir"/>
                <a:sym typeface="Avenir"/>
              </a:rPr>
              <a:t>Computers, Materials &amp; Continua, 72(3).</a:t>
            </a:r>
          </a:p>
          <a:p>
            <a:pPr marL="457200" lvl="0" indent="-342900" algn="l" rtl="0">
              <a:spcBef>
                <a:spcPts val="0"/>
              </a:spcBef>
              <a:spcAft>
                <a:spcPts val="0"/>
              </a:spcAft>
              <a:buClr>
                <a:schemeClr val="dk1"/>
              </a:buClr>
              <a:buSzPts val="1800"/>
              <a:buFont typeface="Avenir"/>
              <a:buAutoNum type="arabicPeriod"/>
            </a:pPr>
            <a:r>
              <a:rPr lang="en-US" dirty="0">
                <a:solidFill>
                  <a:schemeClr val="dk1"/>
                </a:solidFill>
                <a:latin typeface="Avenir"/>
                <a:ea typeface="Avenir"/>
                <a:cs typeface="Avenir"/>
                <a:sym typeface="Avenir"/>
              </a:rPr>
              <a:t>De Silva, S., </a:t>
            </a:r>
            <a:r>
              <a:rPr lang="en-US" dirty="0" err="1">
                <a:solidFill>
                  <a:schemeClr val="dk1"/>
                </a:solidFill>
                <a:latin typeface="Avenir"/>
                <a:ea typeface="Avenir"/>
                <a:cs typeface="Avenir"/>
                <a:sym typeface="Avenir"/>
              </a:rPr>
              <a:t>Dayarathna</a:t>
            </a:r>
            <a:r>
              <a:rPr lang="en-US" dirty="0">
                <a:solidFill>
                  <a:schemeClr val="dk1"/>
                </a:solidFill>
                <a:latin typeface="Avenir"/>
                <a:ea typeface="Avenir"/>
                <a:cs typeface="Avenir"/>
                <a:sym typeface="Avenir"/>
              </a:rPr>
              <a:t>, S., </a:t>
            </a:r>
            <a:r>
              <a:rPr lang="en-US" dirty="0" err="1">
                <a:solidFill>
                  <a:schemeClr val="dk1"/>
                </a:solidFill>
                <a:latin typeface="Avenir"/>
                <a:ea typeface="Avenir"/>
                <a:cs typeface="Avenir"/>
                <a:sym typeface="Avenir"/>
              </a:rPr>
              <a:t>Ariyarathne</a:t>
            </a:r>
            <a:r>
              <a:rPr lang="en-US" dirty="0">
                <a:solidFill>
                  <a:schemeClr val="dk1"/>
                </a:solidFill>
                <a:latin typeface="Avenir"/>
                <a:ea typeface="Avenir"/>
                <a:cs typeface="Avenir"/>
                <a:sym typeface="Avenir"/>
              </a:rPr>
              <a:t>, G., </a:t>
            </a:r>
            <a:r>
              <a:rPr lang="en-US" dirty="0" err="1">
                <a:solidFill>
                  <a:schemeClr val="dk1"/>
                </a:solidFill>
                <a:latin typeface="Avenir"/>
                <a:ea typeface="Avenir"/>
                <a:cs typeface="Avenir"/>
                <a:sym typeface="Avenir"/>
              </a:rPr>
              <a:t>Meedeniya</a:t>
            </a:r>
            <a:r>
              <a:rPr lang="en-US" dirty="0">
                <a:solidFill>
                  <a:schemeClr val="dk1"/>
                </a:solidFill>
                <a:latin typeface="Avenir"/>
                <a:ea typeface="Avenir"/>
                <a:cs typeface="Avenir"/>
                <a:sym typeface="Avenir"/>
              </a:rPr>
              <a:t>, D., </a:t>
            </a:r>
            <a:r>
              <a:rPr lang="en-US" dirty="0" err="1">
                <a:solidFill>
                  <a:schemeClr val="dk1"/>
                </a:solidFill>
                <a:latin typeface="Avenir"/>
                <a:ea typeface="Avenir"/>
                <a:cs typeface="Avenir"/>
                <a:sym typeface="Avenir"/>
              </a:rPr>
              <a:t>Jayarathna</a:t>
            </a:r>
            <a:r>
              <a:rPr lang="en-US" dirty="0">
                <a:solidFill>
                  <a:schemeClr val="dk1"/>
                </a:solidFill>
                <a:latin typeface="Avenir"/>
                <a:ea typeface="Avenir"/>
                <a:cs typeface="Avenir"/>
                <a:sym typeface="Avenir"/>
              </a:rPr>
              <a:t>, S., </a:t>
            </a:r>
            <a:r>
              <a:rPr lang="en-US" dirty="0" err="1">
                <a:solidFill>
                  <a:schemeClr val="dk1"/>
                </a:solidFill>
                <a:latin typeface="Avenir"/>
                <a:ea typeface="Avenir"/>
                <a:cs typeface="Avenir"/>
                <a:sym typeface="Avenir"/>
              </a:rPr>
              <a:t>Michalek</a:t>
            </a:r>
            <a:r>
              <a:rPr lang="en-US" dirty="0">
                <a:solidFill>
                  <a:schemeClr val="dk1"/>
                </a:solidFill>
                <a:latin typeface="Avenir"/>
                <a:ea typeface="Avenir"/>
                <a:cs typeface="Avenir"/>
                <a:sym typeface="Avenir"/>
              </a:rPr>
              <a:t>, A. M., &amp; Jayawardena, G. (2019, July). </a:t>
            </a:r>
            <a:r>
              <a:rPr lang="en-US" b="1" dirty="0">
                <a:solidFill>
                  <a:schemeClr val="dk1"/>
                </a:solidFill>
                <a:latin typeface="Avenir"/>
                <a:ea typeface="Avenir"/>
                <a:cs typeface="Avenir"/>
                <a:sym typeface="Avenir"/>
              </a:rPr>
              <a:t>A rule-based system for ADHD identification using eye movement data. </a:t>
            </a:r>
            <a:r>
              <a:rPr lang="en-US" dirty="0">
                <a:solidFill>
                  <a:schemeClr val="dk1"/>
                </a:solidFill>
                <a:latin typeface="Avenir"/>
                <a:ea typeface="Avenir"/>
                <a:cs typeface="Avenir"/>
                <a:sym typeface="Avenir"/>
              </a:rPr>
              <a:t>In 2019 Moratuwa Engineering Research Conference (</a:t>
            </a:r>
            <a:r>
              <a:rPr lang="en-US" dirty="0" err="1">
                <a:solidFill>
                  <a:schemeClr val="dk1"/>
                </a:solidFill>
                <a:latin typeface="Avenir"/>
                <a:ea typeface="Avenir"/>
                <a:cs typeface="Avenir"/>
                <a:sym typeface="Avenir"/>
              </a:rPr>
              <a:t>MERCon</a:t>
            </a:r>
            <a:r>
              <a:rPr lang="en-US" dirty="0">
                <a:solidFill>
                  <a:schemeClr val="dk1"/>
                </a:solidFill>
                <a:latin typeface="Avenir"/>
                <a:ea typeface="Avenir"/>
                <a:cs typeface="Avenir"/>
                <a:sym typeface="Avenir"/>
              </a:rPr>
              <a:t>) (pp. 538-543). IEEE.</a:t>
            </a:r>
          </a:p>
          <a:p>
            <a:pPr marL="457200" lvl="0" indent="-342900" algn="l" rtl="0">
              <a:spcBef>
                <a:spcPts val="0"/>
              </a:spcBef>
              <a:spcAft>
                <a:spcPts val="0"/>
              </a:spcAft>
              <a:buClr>
                <a:schemeClr val="dk1"/>
              </a:buClr>
              <a:buSzPts val="1800"/>
              <a:buFont typeface="Avenir"/>
              <a:buAutoNum type="arabicPeriod"/>
            </a:pPr>
            <a:r>
              <a:rPr lang="en-US" dirty="0">
                <a:solidFill>
                  <a:schemeClr val="dk1"/>
                </a:solidFill>
                <a:latin typeface="Avenir"/>
                <a:ea typeface="Avenir"/>
                <a:cs typeface="Avenir"/>
                <a:sym typeface="Avenir"/>
              </a:rPr>
              <a:t>Berger, C., Lev, A., Braw, Y., </a:t>
            </a:r>
            <a:r>
              <a:rPr lang="en-US" dirty="0" err="1">
                <a:solidFill>
                  <a:schemeClr val="dk1"/>
                </a:solidFill>
                <a:latin typeface="Avenir"/>
                <a:ea typeface="Avenir"/>
                <a:cs typeface="Avenir"/>
                <a:sym typeface="Avenir"/>
              </a:rPr>
              <a:t>Elbaum</a:t>
            </a:r>
            <a:r>
              <a:rPr lang="en-US" dirty="0">
                <a:solidFill>
                  <a:schemeClr val="dk1"/>
                </a:solidFill>
                <a:latin typeface="Avenir"/>
                <a:ea typeface="Avenir"/>
                <a:cs typeface="Avenir"/>
                <a:sym typeface="Avenir"/>
              </a:rPr>
              <a:t>, T., Wagner, M., &amp; </a:t>
            </a:r>
            <a:r>
              <a:rPr lang="en-US" dirty="0" err="1">
                <a:solidFill>
                  <a:schemeClr val="dk1"/>
                </a:solidFill>
                <a:latin typeface="Avenir"/>
                <a:ea typeface="Avenir"/>
                <a:cs typeface="Avenir"/>
                <a:sym typeface="Avenir"/>
              </a:rPr>
              <a:t>Rassovsky</a:t>
            </a:r>
            <a:r>
              <a:rPr lang="en-US" dirty="0">
                <a:solidFill>
                  <a:schemeClr val="dk1"/>
                </a:solidFill>
                <a:latin typeface="Avenir"/>
                <a:ea typeface="Avenir"/>
                <a:cs typeface="Avenir"/>
                <a:sym typeface="Avenir"/>
              </a:rPr>
              <a:t>, Y. (2021). </a:t>
            </a:r>
            <a:r>
              <a:rPr lang="en-US" b="1" dirty="0">
                <a:solidFill>
                  <a:schemeClr val="dk1"/>
                </a:solidFill>
                <a:latin typeface="Avenir"/>
                <a:ea typeface="Avenir"/>
                <a:cs typeface="Avenir"/>
                <a:sym typeface="Avenir"/>
              </a:rPr>
              <a:t>Detection of feigned ADHD using the MOXO-d-CPT.</a:t>
            </a:r>
            <a:r>
              <a:rPr lang="en-US" dirty="0">
                <a:solidFill>
                  <a:schemeClr val="dk1"/>
                </a:solidFill>
                <a:latin typeface="Avenir"/>
                <a:ea typeface="Avenir"/>
                <a:cs typeface="Avenir"/>
                <a:sym typeface="Avenir"/>
              </a:rPr>
              <a:t> Journal of Attention Disorders, 25(7), 1032-1047.</a:t>
            </a:r>
          </a:p>
          <a:p>
            <a:pPr marL="457200" lvl="0" indent="-342900" algn="l" rtl="0">
              <a:spcBef>
                <a:spcPts val="0"/>
              </a:spcBef>
              <a:spcAft>
                <a:spcPts val="0"/>
              </a:spcAft>
              <a:buClr>
                <a:schemeClr val="dk1"/>
              </a:buClr>
              <a:buSzPts val="1800"/>
              <a:buFont typeface="Avenir"/>
              <a:buAutoNum type="arabicPeriod"/>
            </a:pPr>
            <a:r>
              <a:rPr lang="en-US" dirty="0">
                <a:solidFill>
                  <a:schemeClr val="dk1"/>
                </a:solidFill>
                <a:latin typeface="Avenir"/>
                <a:ea typeface="Avenir"/>
                <a:cs typeface="Avenir"/>
                <a:sym typeface="Avenir"/>
              </a:rPr>
              <a:t>Ranjan, R., Naqvi, T., Mishra, P., &amp; Gaur, S. S. (2022). </a:t>
            </a:r>
            <a:r>
              <a:rPr lang="en-US" b="1" dirty="0">
                <a:solidFill>
                  <a:schemeClr val="dk1"/>
                </a:solidFill>
                <a:latin typeface="Avenir"/>
                <a:ea typeface="Avenir"/>
                <a:cs typeface="Avenir"/>
                <a:sym typeface="Avenir"/>
              </a:rPr>
              <a:t>Analysis Of Voice In Children Among ASD &amp; ADHD-A Comparative Case Study.</a:t>
            </a:r>
            <a:r>
              <a:rPr lang="en-US" dirty="0">
                <a:solidFill>
                  <a:schemeClr val="dk1"/>
                </a:solidFill>
                <a:latin typeface="Avenir"/>
                <a:ea typeface="Avenir"/>
                <a:cs typeface="Avenir"/>
                <a:sym typeface="Avenir"/>
              </a:rPr>
              <a:t> International Journal of Advance Research And Innovative Ideas In Education, 8(3), 667-673.</a:t>
            </a:r>
          </a:p>
          <a:p>
            <a:pPr marL="457200" lvl="0" indent="-342900" algn="l" rtl="0">
              <a:spcBef>
                <a:spcPts val="0"/>
              </a:spcBef>
              <a:spcAft>
                <a:spcPts val="0"/>
              </a:spcAft>
              <a:buClr>
                <a:schemeClr val="dk1"/>
              </a:buClr>
              <a:buSzPts val="1800"/>
              <a:buFont typeface="Avenir"/>
              <a:buAutoNum type="arabicPeriod"/>
            </a:pPr>
            <a:r>
              <a:rPr lang="en-US" b="1" dirty="0">
                <a:solidFill>
                  <a:schemeClr val="dk1"/>
                </a:solidFill>
                <a:latin typeface="Avenir"/>
                <a:ea typeface="Avenir"/>
                <a:cs typeface="Avenir"/>
                <a:sym typeface="Avenir"/>
              </a:rPr>
              <a:t>Eyes are the window to the mind: Eye-tracking technology as a novel approach to study clinical characteristics of ADHD. </a:t>
            </a:r>
            <a:r>
              <a:rPr lang="en-US" dirty="0">
                <a:solidFill>
                  <a:schemeClr val="dk1"/>
                </a:solidFill>
                <a:latin typeface="Avenir"/>
                <a:ea typeface="Avenir"/>
                <a:cs typeface="Avenir"/>
                <a:sym typeface="Avenir"/>
              </a:rPr>
              <a:t>Psychiatry Research, 290, 113135.</a:t>
            </a:r>
          </a:p>
          <a:p>
            <a:pPr marL="457200" lvl="0" indent="-342900" algn="l" rtl="0">
              <a:spcBef>
                <a:spcPts val="0"/>
              </a:spcBef>
              <a:spcAft>
                <a:spcPts val="0"/>
              </a:spcAft>
              <a:buClr>
                <a:schemeClr val="dk1"/>
              </a:buClr>
              <a:buSzPts val="1800"/>
              <a:buFont typeface="Avenir"/>
              <a:buAutoNum type="arabicPeriod"/>
            </a:pPr>
            <a:r>
              <a:rPr lang="en-US" b="1" dirty="0">
                <a:solidFill>
                  <a:schemeClr val="dk1"/>
                </a:solidFill>
                <a:latin typeface="Avenir"/>
                <a:ea typeface="Avenir"/>
                <a:cs typeface="Avenir"/>
                <a:sym typeface="Avenir"/>
              </a:rPr>
              <a:t>DSM-V</a:t>
            </a:r>
            <a:r>
              <a:rPr lang="en-US" dirty="0">
                <a:solidFill>
                  <a:schemeClr val="dk1"/>
                </a:solidFill>
                <a:latin typeface="Avenir"/>
                <a:ea typeface="Avenir"/>
                <a:cs typeface="Avenir"/>
                <a:sym typeface="Avenir"/>
              </a:rPr>
              <a:t> https://www.psychiatry.org/psychiatrists/practice/dsm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6076581" y="700200"/>
            <a:ext cx="3824700" cy="11286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Arial Black"/>
              <a:buNone/>
            </a:pPr>
            <a:r>
              <a:rPr lang="en-US"/>
              <a:t>INTRO - ADHD</a:t>
            </a:r>
            <a:endParaRPr/>
          </a:p>
        </p:txBody>
      </p:sp>
      <p:sp>
        <p:nvSpPr>
          <p:cNvPr id="183" name="Google Shape;183;p18"/>
          <p:cNvSpPr txBox="1">
            <a:spLocks noGrp="1"/>
          </p:cNvSpPr>
          <p:nvPr>
            <p:ph type="body" idx="1"/>
          </p:nvPr>
        </p:nvSpPr>
        <p:spPr>
          <a:xfrm>
            <a:off x="5764696" y="1607150"/>
            <a:ext cx="5290754" cy="44337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1800"/>
              <a:buFont typeface="Avenir"/>
              <a:buNone/>
            </a:pPr>
            <a:r>
              <a:rPr lang="en-US" dirty="0"/>
              <a:t>Attention Deficit Hyperactivity Disorder, or ADHD, is a common neurodevelopmental disorder that affects millions of children and adults worldwide. It can manifest in challenges with focus, attention, and impulsivity. While sometimes portrayed as simply excessive energy, ADHD can impact daily life at school, home, and work. By understanding ADHD, we can create better support systems and unlock the potential of those who experience it.</a:t>
            </a:r>
            <a:endParaRPr dirty="0"/>
          </a:p>
        </p:txBody>
      </p:sp>
      <p:sp>
        <p:nvSpPr>
          <p:cNvPr id="184" name="Google Shape;184;p18"/>
          <p:cNvSpPr txBox="1">
            <a:spLocks noGrp="1"/>
          </p:cNvSpPr>
          <p:nvPr>
            <p:ph type="ftr" idx="11"/>
          </p:nvPr>
        </p:nvSpPr>
        <p:spPr>
          <a:xfrm rot="-5400000">
            <a:off x="8854502" y="2953507"/>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185" name="Google Shape;185;p18"/>
          <p:cNvSpPr txBox="1">
            <a:spLocks noGrp="1"/>
          </p:cNvSpPr>
          <p:nvPr>
            <p:ph type="sldNum" idx="12"/>
          </p:nvPr>
        </p:nvSpPr>
        <p:spPr>
          <a:xfrm rot="-5400000">
            <a:off x="11719502" y="6382461"/>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pic>
        <p:nvPicPr>
          <p:cNvPr id="186" name="Google Shape;186;p18"/>
          <p:cNvPicPr preferRelativeResize="0"/>
          <p:nvPr/>
        </p:nvPicPr>
        <p:blipFill>
          <a:blip r:embed="rId3">
            <a:alphaModFix/>
          </a:blip>
          <a:stretch>
            <a:fillRect/>
          </a:stretch>
        </p:blipFill>
        <p:spPr>
          <a:xfrm>
            <a:off x="-109450" y="0"/>
            <a:ext cx="5581726" cy="6883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9"/>
          <p:cNvSpPr/>
          <p:nvPr/>
        </p:nvSpPr>
        <p:spPr>
          <a:xfrm>
            <a:off x="4918625" y="3753300"/>
            <a:ext cx="2524800" cy="2028000"/>
          </a:xfrm>
          <a:prstGeom prst="rect">
            <a:avLst/>
          </a:prstGeom>
          <a:solidFill>
            <a:schemeClr val="accent1">
              <a:alpha val="756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193" name="Google Shape;193;p19"/>
          <p:cNvSpPr/>
          <p:nvPr/>
        </p:nvSpPr>
        <p:spPr>
          <a:xfrm>
            <a:off x="8321638" y="3753300"/>
            <a:ext cx="2524800" cy="2028000"/>
          </a:xfrm>
          <a:prstGeom prst="rect">
            <a:avLst/>
          </a:prstGeom>
          <a:solidFill>
            <a:schemeClr val="accent1">
              <a:alpha val="756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194" name="Google Shape;194;p19"/>
          <p:cNvSpPr/>
          <p:nvPr/>
        </p:nvSpPr>
        <p:spPr>
          <a:xfrm>
            <a:off x="1345550" y="3753300"/>
            <a:ext cx="2524800" cy="2028000"/>
          </a:xfrm>
          <a:prstGeom prst="rect">
            <a:avLst/>
          </a:prstGeom>
          <a:solidFill>
            <a:schemeClr val="accent1">
              <a:alpha val="756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195" name="Google Shape;195;p19"/>
          <p:cNvSpPr txBox="1">
            <a:spLocks noGrp="1"/>
          </p:cNvSpPr>
          <p:nvPr>
            <p:ph type="title"/>
          </p:nvPr>
        </p:nvSpPr>
        <p:spPr>
          <a:xfrm>
            <a:off x="850168" y="876301"/>
            <a:ext cx="10122600" cy="6522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lnSpc>
                <a:spcPct val="90000"/>
              </a:lnSpc>
              <a:spcBef>
                <a:spcPts val="0"/>
              </a:spcBef>
              <a:spcAft>
                <a:spcPts val="0"/>
              </a:spcAft>
              <a:buClr>
                <a:schemeClr val="dk1"/>
              </a:buClr>
              <a:buSzPts val="3600"/>
              <a:buFont typeface="Arial Black"/>
              <a:buNone/>
            </a:pPr>
            <a:r>
              <a:rPr lang="en-US"/>
              <a:t>Types of ADHD</a:t>
            </a:r>
            <a:endParaRPr/>
          </a:p>
        </p:txBody>
      </p:sp>
      <p:sp>
        <p:nvSpPr>
          <p:cNvPr id="196" name="Google Shape;196;p19"/>
          <p:cNvSpPr txBox="1">
            <a:spLocks noGrp="1"/>
          </p:cNvSpPr>
          <p:nvPr>
            <p:ph type="subTitle" idx="1"/>
          </p:nvPr>
        </p:nvSpPr>
        <p:spPr>
          <a:xfrm>
            <a:off x="1007207" y="2928008"/>
            <a:ext cx="2940900" cy="10020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Clr>
                <a:schemeClr val="dk1"/>
              </a:buClr>
              <a:buSzPts val="2000"/>
              <a:buFont typeface="Arial Black"/>
              <a:buNone/>
            </a:pPr>
            <a:r>
              <a:rPr lang="en-US" sz="1800"/>
              <a:t>HYPERACTIVITY/</a:t>
            </a:r>
            <a:endParaRPr sz="1800"/>
          </a:p>
          <a:p>
            <a:pPr marL="0" lvl="0" indent="0" algn="ctr" rtl="0">
              <a:lnSpc>
                <a:spcPct val="100000"/>
              </a:lnSpc>
              <a:spcBef>
                <a:spcPts val="0"/>
              </a:spcBef>
              <a:spcAft>
                <a:spcPts val="0"/>
              </a:spcAft>
              <a:buClr>
                <a:schemeClr val="dk1"/>
              </a:buClr>
              <a:buSzPts val="2000"/>
              <a:buFont typeface="Arial Black"/>
              <a:buNone/>
            </a:pPr>
            <a:r>
              <a:rPr lang="en-US" sz="1800"/>
              <a:t>IMPULSIVITY</a:t>
            </a:r>
            <a:endParaRPr sz="1800"/>
          </a:p>
        </p:txBody>
      </p:sp>
      <p:sp>
        <p:nvSpPr>
          <p:cNvPr id="197" name="Google Shape;197;p19"/>
          <p:cNvSpPr txBox="1">
            <a:spLocks noGrp="1"/>
          </p:cNvSpPr>
          <p:nvPr>
            <p:ph type="body" idx="3"/>
          </p:nvPr>
        </p:nvSpPr>
        <p:spPr>
          <a:xfrm>
            <a:off x="1423300" y="3887250"/>
            <a:ext cx="2524800" cy="16512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US" sz="1600"/>
              <a:t>Talkativeness</a:t>
            </a:r>
            <a:endParaRPr sz="1600"/>
          </a:p>
          <a:p>
            <a:pPr marL="457200" lvl="0" indent="-330200" algn="l" rtl="0">
              <a:lnSpc>
                <a:spcPct val="115000"/>
              </a:lnSpc>
              <a:spcBef>
                <a:spcPts val="1000"/>
              </a:spcBef>
              <a:spcAft>
                <a:spcPts val="0"/>
              </a:spcAft>
              <a:buSzPts val="1600"/>
              <a:buChar char="•"/>
            </a:pPr>
            <a:r>
              <a:rPr lang="en-US" sz="1600"/>
              <a:t>Excess energy</a:t>
            </a:r>
            <a:endParaRPr sz="1600"/>
          </a:p>
          <a:p>
            <a:pPr marL="457200" lvl="0" indent="-330200" algn="l" rtl="0">
              <a:lnSpc>
                <a:spcPct val="115000"/>
              </a:lnSpc>
              <a:spcBef>
                <a:spcPts val="1000"/>
              </a:spcBef>
              <a:spcAft>
                <a:spcPts val="0"/>
              </a:spcAft>
              <a:buSzPts val="1600"/>
              <a:buChar char="•"/>
            </a:pPr>
            <a:r>
              <a:rPr lang="en-US" sz="1600"/>
              <a:t>Recklessness</a:t>
            </a:r>
            <a:endParaRPr sz="1600"/>
          </a:p>
          <a:p>
            <a:pPr marL="457200" lvl="0" indent="-330200" algn="l" rtl="0">
              <a:lnSpc>
                <a:spcPct val="115000"/>
              </a:lnSpc>
              <a:spcBef>
                <a:spcPts val="1000"/>
              </a:spcBef>
              <a:spcAft>
                <a:spcPts val="1000"/>
              </a:spcAft>
              <a:buSzPts val="1600"/>
              <a:buChar char="•"/>
            </a:pPr>
            <a:r>
              <a:rPr lang="en-US" sz="1600"/>
              <a:t>Fidgets &amp; squirms</a:t>
            </a:r>
            <a:endParaRPr sz="1600"/>
          </a:p>
        </p:txBody>
      </p:sp>
      <p:sp>
        <p:nvSpPr>
          <p:cNvPr id="198" name="Google Shape;198;p19"/>
          <p:cNvSpPr txBox="1">
            <a:spLocks noGrp="1"/>
          </p:cNvSpPr>
          <p:nvPr>
            <p:ph type="body" idx="5"/>
          </p:nvPr>
        </p:nvSpPr>
        <p:spPr>
          <a:xfrm>
            <a:off x="4625552" y="3002745"/>
            <a:ext cx="2940900" cy="9888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Clr>
                <a:schemeClr val="dk1"/>
              </a:buClr>
              <a:buSzPts val="2000"/>
              <a:buFont typeface="Arial Black"/>
              <a:buNone/>
            </a:pPr>
            <a:r>
              <a:rPr lang="en-US" sz="1800"/>
              <a:t>INATTENTION</a:t>
            </a:r>
            <a:endParaRPr sz="1800"/>
          </a:p>
        </p:txBody>
      </p:sp>
      <p:sp>
        <p:nvSpPr>
          <p:cNvPr id="199" name="Google Shape;199;p19"/>
          <p:cNvSpPr txBox="1">
            <a:spLocks noGrp="1"/>
          </p:cNvSpPr>
          <p:nvPr>
            <p:ph type="body" idx="6"/>
          </p:nvPr>
        </p:nvSpPr>
        <p:spPr>
          <a:xfrm>
            <a:off x="5084338" y="3923400"/>
            <a:ext cx="2195700" cy="15789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US" sz="1600"/>
              <a:t>Misses details</a:t>
            </a:r>
            <a:endParaRPr sz="1600"/>
          </a:p>
          <a:p>
            <a:pPr marL="457200" lvl="0" indent="-330200" algn="l" rtl="0">
              <a:lnSpc>
                <a:spcPct val="115000"/>
              </a:lnSpc>
              <a:spcBef>
                <a:spcPts val="1000"/>
              </a:spcBef>
              <a:spcAft>
                <a:spcPts val="0"/>
              </a:spcAft>
              <a:buSzPts val="1600"/>
              <a:buChar char="•"/>
            </a:pPr>
            <a:r>
              <a:rPr lang="en-US" sz="1600"/>
              <a:t>Loses focus easily</a:t>
            </a:r>
            <a:endParaRPr sz="1600"/>
          </a:p>
          <a:p>
            <a:pPr marL="457200" lvl="0" indent="-330200" algn="l" rtl="0">
              <a:lnSpc>
                <a:spcPct val="115000"/>
              </a:lnSpc>
              <a:spcBef>
                <a:spcPts val="1000"/>
              </a:spcBef>
              <a:spcAft>
                <a:spcPts val="0"/>
              </a:spcAft>
              <a:buSzPts val="1600"/>
              <a:buChar char="•"/>
            </a:pPr>
            <a:r>
              <a:rPr lang="en-US" sz="1600"/>
              <a:t>Forgetful often</a:t>
            </a:r>
            <a:endParaRPr sz="1600"/>
          </a:p>
          <a:p>
            <a:pPr marL="457200" lvl="0" indent="-330200" algn="l" rtl="0">
              <a:lnSpc>
                <a:spcPct val="115000"/>
              </a:lnSpc>
              <a:spcBef>
                <a:spcPts val="1000"/>
              </a:spcBef>
              <a:spcAft>
                <a:spcPts val="1000"/>
              </a:spcAft>
              <a:buSzPts val="1600"/>
              <a:buChar char="•"/>
            </a:pPr>
            <a:r>
              <a:rPr lang="en-US" sz="1600"/>
              <a:t>Dislikes long tasks</a:t>
            </a:r>
            <a:endParaRPr sz="1600"/>
          </a:p>
        </p:txBody>
      </p:sp>
      <p:sp>
        <p:nvSpPr>
          <p:cNvPr id="200" name="Google Shape;200;p19"/>
          <p:cNvSpPr txBox="1">
            <a:spLocks noGrp="1"/>
          </p:cNvSpPr>
          <p:nvPr>
            <p:ph type="body" idx="8"/>
          </p:nvPr>
        </p:nvSpPr>
        <p:spPr>
          <a:xfrm>
            <a:off x="8031908" y="3002758"/>
            <a:ext cx="2940900" cy="9888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Clr>
                <a:schemeClr val="dk1"/>
              </a:buClr>
              <a:buSzPts val="2000"/>
              <a:buFont typeface="Arial Black"/>
              <a:buNone/>
            </a:pPr>
            <a:r>
              <a:rPr lang="en-US" sz="1800"/>
              <a:t>COMBINED</a:t>
            </a:r>
            <a:endParaRPr sz="1800"/>
          </a:p>
        </p:txBody>
      </p:sp>
      <p:sp>
        <p:nvSpPr>
          <p:cNvPr id="201" name="Google Shape;201;p19"/>
          <p:cNvSpPr txBox="1">
            <a:spLocks noGrp="1"/>
          </p:cNvSpPr>
          <p:nvPr>
            <p:ph type="body" idx="9"/>
          </p:nvPr>
        </p:nvSpPr>
        <p:spPr>
          <a:xfrm>
            <a:off x="8413950" y="3908400"/>
            <a:ext cx="2371200" cy="17178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0"/>
              </a:spcBef>
              <a:spcAft>
                <a:spcPts val="0"/>
              </a:spcAft>
              <a:buSzPts val="1600"/>
              <a:buChar char="•"/>
            </a:pPr>
            <a:r>
              <a:rPr lang="en-US" sz="1600"/>
              <a:t>Inattentive</a:t>
            </a:r>
            <a:endParaRPr sz="1600"/>
          </a:p>
          <a:p>
            <a:pPr marL="457200" lvl="0" indent="-330200" algn="l" rtl="0">
              <a:lnSpc>
                <a:spcPct val="115000"/>
              </a:lnSpc>
              <a:spcBef>
                <a:spcPts val="1000"/>
              </a:spcBef>
              <a:spcAft>
                <a:spcPts val="0"/>
              </a:spcAft>
              <a:buSzPts val="1600"/>
              <a:buChar char="•"/>
            </a:pPr>
            <a:r>
              <a:rPr lang="en-US" sz="1600"/>
              <a:t>Hyperactive</a:t>
            </a:r>
            <a:endParaRPr sz="1600"/>
          </a:p>
          <a:p>
            <a:pPr marL="457200" lvl="0" indent="-330200" algn="l" rtl="0">
              <a:lnSpc>
                <a:spcPct val="115000"/>
              </a:lnSpc>
              <a:spcBef>
                <a:spcPts val="1000"/>
              </a:spcBef>
              <a:spcAft>
                <a:spcPts val="0"/>
              </a:spcAft>
              <a:buSzPts val="1600"/>
              <a:buChar char="•"/>
            </a:pPr>
            <a:r>
              <a:rPr lang="en-US" sz="1600"/>
              <a:t>Impulsive</a:t>
            </a:r>
            <a:endParaRPr sz="1600"/>
          </a:p>
          <a:p>
            <a:pPr marL="457200" lvl="0" indent="-330200" algn="l" rtl="0">
              <a:lnSpc>
                <a:spcPct val="115000"/>
              </a:lnSpc>
              <a:spcBef>
                <a:spcPts val="1000"/>
              </a:spcBef>
              <a:spcAft>
                <a:spcPts val="1000"/>
              </a:spcAft>
              <a:buSzPts val="1600"/>
              <a:buChar char="•"/>
            </a:pPr>
            <a:r>
              <a:rPr lang="en-US" sz="1600"/>
              <a:t>(Shares symptoms with the other types)</a:t>
            </a:r>
            <a:endParaRPr sz="1600"/>
          </a:p>
        </p:txBody>
      </p:sp>
      <p:sp>
        <p:nvSpPr>
          <p:cNvPr id="202" name="Google Shape;202;p19"/>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203" name="Google Shape;203;p19"/>
          <p:cNvSpPr txBox="1">
            <a:spLocks noGrp="1"/>
          </p:cNvSpPr>
          <p:nvPr>
            <p:ph type="sldNum" idx="12"/>
          </p:nvPr>
        </p:nvSpPr>
        <p:spPr>
          <a:xfrm rot="-5400000">
            <a:off x="11716452" y="6382498"/>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a:p>
        </p:txBody>
      </p:sp>
      <p:pic>
        <p:nvPicPr>
          <p:cNvPr id="204" name="Google Shape;204;p19"/>
          <p:cNvPicPr preferRelativeResize="0"/>
          <p:nvPr/>
        </p:nvPicPr>
        <p:blipFill>
          <a:blip r:embed="rId3">
            <a:alphaModFix/>
          </a:blip>
          <a:stretch>
            <a:fillRect/>
          </a:stretch>
        </p:blipFill>
        <p:spPr>
          <a:xfrm>
            <a:off x="1966662" y="1805900"/>
            <a:ext cx="1222000" cy="1222000"/>
          </a:xfrm>
          <a:prstGeom prst="rect">
            <a:avLst/>
          </a:prstGeom>
          <a:noFill/>
          <a:ln>
            <a:noFill/>
          </a:ln>
        </p:spPr>
      </p:pic>
      <p:pic>
        <p:nvPicPr>
          <p:cNvPr id="205" name="Google Shape;205;p19"/>
          <p:cNvPicPr preferRelativeResize="0"/>
          <p:nvPr/>
        </p:nvPicPr>
        <p:blipFill>
          <a:blip r:embed="rId4">
            <a:alphaModFix/>
          </a:blip>
          <a:stretch>
            <a:fillRect/>
          </a:stretch>
        </p:blipFill>
        <p:spPr>
          <a:xfrm>
            <a:off x="5485002" y="1805899"/>
            <a:ext cx="1222000" cy="1222000"/>
          </a:xfrm>
          <a:prstGeom prst="rect">
            <a:avLst/>
          </a:prstGeom>
          <a:noFill/>
          <a:ln>
            <a:noFill/>
          </a:ln>
        </p:spPr>
      </p:pic>
      <p:pic>
        <p:nvPicPr>
          <p:cNvPr id="206" name="Google Shape;206;p19"/>
          <p:cNvPicPr preferRelativeResize="0"/>
          <p:nvPr/>
        </p:nvPicPr>
        <p:blipFill>
          <a:blip r:embed="rId5">
            <a:alphaModFix/>
          </a:blip>
          <a:stretch>
            <a:fillRect/>
          </a:stretch>
        </p:blipFill>
        <p:spPr>
          <a:xfrm>
            <a:off x="8829377" y="1804248"/>
            <a:ext cx="1225296" cy="122529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0"/>
          <p:cNvSpPr txBox="1">
            <a:spLocks noGrp="1"/>
          </p:cNvSpPr>
          <p:nvPr>
            <p:ph type="title"/>
          </p:nvPr>
        </p:nvSpPr>
        <p:spPr>
          <a:xfrm>
            <a:off x="662323" y="244050"/>
            <a:ext cx="6849300" cy="9792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dk1"/>
              </a:buClr>
              <a:buSzPts val="3600"/>
              <a:buFont typeface="Arial Black"/>
              <a:buNone/>
            </a:pPr>
            <a:r>
              <a:rPr lang="en-US" sz="3400"/>
              <a:t>CURRENT TECHNOLOGIES</a:t>
            </a:r>
            <a:endParaRPr sz="3400"/>
          </a:p>
        </p:txBody>
      </p:sp>
      <p:sp>
        <p:nvSpPr>
          <p:cNvPr id="212" name="Google Shape;212;p20"/>
          <p:cNvSpPr txBox="1">
            <a:spLocks noGrp="1"/>
          </p:cNvSpPr>
          <p:nvPr>
            <p:ph type="body" idx="1"/>
          </p:nvPr>
        </p:nvSpPr>
        <p:spPr>
          <a:xfrm>
            <a:off x="698240" y="760824"/>
            <a:ext cx="5753400" cy="631800"/>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2000"/>
              <a:buFont typeface="Arial Black"/>
              <a:buNone/>
            </a:pPr>
            <a:r>
              <a:rPr lang="en-US"/>
              <a:t>QUESTIONNAIRES AND REPORTS</a:t>
            </a:r>
            <a:endParaRPr/>
          </a:p>
        </p:txBody>
      </p:sp>
      <p:sp>
        <p:nvSpPr>
          <p:cNvPr id="213" name="Google Shape;213;p20"/>
          <p:cNvSpPr txBox="1">
            <a:spLocks noGrp="1"/>
          </p:cNvSpPr>
          <p:nvPr>
            <p:ph type="body" idx="2"/>
          </p:nvPr>
        </p:nvSpPr>
        <p:spPr>
          <a:xfrm>
            <a:off x="512900" y="1573350"/>
            <a:ext cx="5626500" cy="1311600"/>
          </a:xfrm>
          <a:prstGeom prst="rect">
            <a:avLst/>
          </a:prstGeom>
          <a:noFill/>
          <a:ln>
            <a:noFill/>
          </a:ln>
        </p:spPr>
        <p:txBody>
          <a:bodyPr spcFirstLastPara="1" wrap="square" lIns="0" tIns="0" rIns="0" bIns="0" anchor="t" anchorCtr="0">
            <a:noAutofit/>
          </a:bodyPr>
          <a:lstStyle/>
          <a:p>
            <a:pPr marL="457200" lvl="0" indent="-323850" algn="l" rtl="0">
              <a:lnSpc>
                <a:spcPct val="115000"/>
              </a:lnSpc>
              <a:spcBef>
                <a:spcPts val="0"/>
              </a:spcBef>
              <a:spcAft>
                <a:spcPts val="0"/>
              </a:spcAft>
              <a:buSzPts val="1500"/>
              <a:buChar char="•"/>
            </a:pPr>
            <a:r>
              <a:rPr lang="en-US" sz="1500">
                <a:latin typeface="Arial Black"/>
                <a:ea typeface="Arial Black"/>
                <a:cs typeface="Arial Black"/>
                <a:sym typeface="Arial Black"/>
              </a:rPr>
              <a:t>Provide Insights</a:t>
            </a:r>
            <a:r>
              <a:rPr lang="en-US" sz="1500"/>
              <a:t>: Answers can reveal patterns and areas for further exploration during a professional evaluation.</a:t>
            </a:r>
            <a:endParaRPr sz="1500"/>
          </a:p>
          <a:p>
            <a:pPr marL="457200" lvl="0" indent="-323850" algn="l" rtl="0">
              <a:lnSpc>
                <a:spcPct val="115000"/>
              </a:lnSpc>
              <a:spcBef>
                <a:spcPts val="1000"/>
              </a:spcBef>
              <a:spcAft>
                <a:spcPts val="0"/>
              </a:spcAft>
              <a:buSzPts val="1500"/>
              <a:buChar char="•"/>
            </a:pPr>
            <a:r>
              <a:rPr lang="en-US" sz="1500">
                <a:latin typeface="Arial Black"/>
                <a:ea typeface="Arial Black"/>
                <a:cs typeface="Arial Black"/>
                <a:sym typeface="Arial Black"/>
              </a:rPr>
              <a:t>Self-Reported</a:t>
            </a:r>
            <a:r>
              <a:rPr lang="en-US" sz="1500"/>
              <a:t>: Accuracy relies on the patient’s/caregiver’s honest assessment of your experiences.</a:t>
            </a:r>
            <a:endParaRPr sz="1500"/>
          </a:p>
          <a:p>
            <a:pPr marL="457200" lvl="0" indent="0" algn="l" rtl="0">
              <a:lnSpc>
                <a:spcPct val="115000"/>
              </a:lnSpc>
              <a:spcBef>
                <a:spcPts val="1000"/>
              </a:spcBef>
              <a:spcAft>
                <a:spcPts val="1000"/>
              </a:spcAft>
              <a:buNone/>
            </a:pPr>
            <a:endParaRPr/>
          </a:p>
        </p:txBody>
      </p:sp>
      <p:sp>
        <p:nvSpPr>
          <p:cNvPr id="214" name="Google Shape;214;p20"/>
          <p:cNvSpPr txBox="1">
            <a:spLocks noGrp="1"/>
          </p:cNvSpPr>
          <p:nvPr>
            <p:ph type="body" idx="3"/>
          </p:nvPr>
        </p:nvSpPr>
        <p:spPr>
          <a:xfrm>
            <a:off x="698250" y="2822302"/>
            <a:ext cx="5753400" cy="429600"/>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2000"/>
              <a:buFont typeface="Arial Black"/>
              <a:buNone/>
            </a:pPr>
            <a:r>
              <a:rPr lang="en-US"/>
              <a:t>INTERVIEWS</a:t>
            </a:r>
            <a:endParaRPr/>
          </a:p>
        </p:txBody>
      </p:sp>
      <p:sp>
        <p:nvSpPr>
          <p:cNvPr id="215" name="Google Shape;215;p20"/>
          <p:cNvSpPr txBox="1">
            <a:spLocks noGrp="1"/>
          </p:cNvSpPr>
          <p:nvPr>
            <p:ph type="body" idx="4"/>
          </p:nvPr>
        </p:nvSpPr>
        <p:spPr>
          <a:xfrm>
            <a:off x="512900" y="3417846"/>
            <a:ext cx="5257800" cy="1181400"/>
          </a:xfrm>
          <a:prstGeom prst="rect">
            <a:avLst/>
          </a:prstGeom>
          <a:noFill/>
          <a:ln>
            <a:noFill/>
          </a:ln>
        </p:spPr>
        <p:txBody>
          <a:bodyPr spcFirstLastPara="1" wrap="square" lIns="0" tIns="0" rIns="0" bIns="0" anchor="t" anchorCtr="0">
            <a:noAutofit/>
          </a:bodyPr>
          <a:lstStyle/>
          <a:p>
            <a:pPr marL="457200" lvl="0" indent="-323850" algn="l" rtl="0">
              <a:lnSpc>
                <a:spcPct val="115000"/>
              </a:lnSpc>
              <a:spcBef>
                <a:spcPts val="0"/>
              </a:spcBef>
              <a:spcAft>
                <a:spcPts val="0"/>
              </a:spcAft>
              <a:buSzPts val="1500"/>
              <a:buChar char="•"/>
            </a:pPr>
            <a:r>
              <a:rPr lang="en-US" sz="1500">
                <a:latin typeface="Arial Black"/>
                <a:ea typeface="Arial Black"/>
                <a:cs typeface="Arial Black"/>
                <a:sym typeface="Arial Black"/>
              </a:rPr>
              <a:t>Core of Diagnosis</a:t>
            </a:r>
            <a:r>
              <a:rPr lang="en-US" sz="1500"/>
              <a:t>: Interviews with a mental health professional are the cornerstone of ADHD evaluation.</a:t>
            </a:r>
            <a:endParaRPr sz="1500"/>
          </a:p>
          <a:p>
            <a:pPr marL="457200" lvl="0" indent="-323850" algn="l" rtl="0">
              <a:lnSpc>
                <a:spcPct val="115000"/>
              </a:lnSpc>
              <a:spcBef>
                <a:spcPts val="1000"/>
              </a:spcBef>
              <a:spcAft>
                <a:spcPts val="1000"/>
              </a:spcAft>
              <a:buSzPts val="1500"/>
              <a:buChar char="•"/>
            </a:pPr>
            <a:r>
              <a:rPr lang="en-US" sz="1500">
                <a:latin typeface="Arial Black"/>
                <a:ea typeface="Arial Black"/>
                <a:cs typeface="Arial Black"/>
                <a:sym typeface="Arial Black"/>
              </a:rPr>
              <a:t>Interactive Process</a:t>
            </a:r>
            <a:r>
              <a:rPr lang="en-US" sz="1500"/>
              <a:t>: Unlike questionnaires, interviews are a two-way street.</a:t>
            </a:r>
            <a:endParaRPr sz="1500"/>
          </a:p>
        </p:txBody>
      </p:sp>
      <p:sp>
        <p:nvSpPr>
          <p:cNvPr id="216" name="Google Shape;216;p20"/>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217" name="Google Shape;217;p20"/>
          <p:cNvSpPr txBox="1">
            <a:spLocks noGrp="1"/>
          </p:cNvSpPr>
          <p:nvPr>
            <p:ph type="sldNum" idx="12"/>
          </p:nvPr>
        </p:nvSpPr>
        <p:spPr>
          <a:xfrm rot="-5400000">
            <a:off x="11716452" y="6382498"/>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a:p>
        </p:txBody>
      </p:sp>
      <p:sp>
        <p:nvSpPr>
          <p:cNvPr id="218" name="Google Shape;218;p20"/>
          <p:cNvSpPr txBox="1">
            <a:spLocks noGrp="1"/>
          </p:cNvSpPr>
          <p:nvPr>
            <p:ph type="body" idx="3"/>
          </p:nvPr>
        </p:nvSpPr>
        <p:spPr>
          <a:xfrm>
            <a:off x="697750" y="4701927"/>
            <a:ext cx="5753400" cy="307200"/>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2000"/>
              <a:buFont typeface="Arial Black"/>
              <a:buNone/>
            </a:pPr>
            <a:r>
              <a:rPr lang="en-US"/>
              <a:t>PHYSICAL EXAMINATION</a:t>
            </a:r>
            <a:endParaRPr/>
          </a:p>
        </p:txBody>
      </p:sp>
      <p:sp>
        <p:nvSpPr>
          <p:cNvPr id="219" name="Google Shape;219;p20"/>
          <p:cNvSpPr txBox="1">
            <a:spLocks noGrp="1"/>
          </p:cNvSpPr>
          <p:nvPr>
            <p:ph type="body" idx="4"/>
          </p:nvPr>
        </p:nvSpPr>
        <p:spPr>
          <a:xfrm>
            <a:off x="613925" y="5138825"/>
            <a:ext cx="5257800" cy="1475100"/>
          </a:xfrm>
          <a:prstGeom prst="rect">
            <a:avLst/>
          </a:prstGeom>
          <a:noFill/>
          <a:ln>
            <a:noFill/>
          </a:ln>
        </p:spPr>
        <p:txBody>
          <a:bodyPr spcFirstLastPara="1" wrap="square" lIns="0" tIns="0" rIns="0" bIns="0" anchor="t" anchorCtr="0">
            <a:noAutofit/>
          </a:bodyPr>
          <a:lstStyle/>
          <a:p>
            <a:pPr marL="457200" lvl="0" indent="-323850" algn="l" rtl="0">
              <a:lnSpc>
                <a:spcPct val="115000"/>
              </a:lnSpc>
              <a:spcBef>
                <a:spcPts val="1000"/>
              </a:spcBef>
              <a:spcAft>
                <a:spcPts val="0"/>
              </a:spcAft>
              <a:buSzPts val="1500"/>
              <a:buChar char="•"/>
            </a:pPr>
            <a:r>
              <a:rPr lang="en-US" sz="1500">
                <a:latin typeface="Arial Black"/>
                <a:ea typeface="Arial Black"/>
                <a:cs typeface="Arial Black"/>
                <a:sym typeface="Arial Black"/>
              </a:rPr>
              <a:t>Ruling Out Other Causes</a:t>
            </a:r>
            <a:r>
              <a:rPr lang="en-US" sz="1500"/>
              <a:t>: helps to identify medical conditions that can mimic ADHD symptoms</a:t>
            </a:r>
            <a:endParaRPr sz="1500"/>
          </a:p>
          <a:p>
            <a:pPr marL="457200" lvl="0" indent="-323850" algn="l" rtl="0">
              <a:lnSpc>
                <a:spcPct val="115000"/>
              </a:lnSpc>
              <a:spcBef>
                <a:spcPts val="1000"/>
              </a:spcBef>
              <a:spcAft>
                <a:spcPts val="1000"/>
              </a:spcAft>
              <a:buSzPts val="1500"/>
              <a:buChar char="•"/>
            </a:pPr>
            <a:r>
              <a:rPr lang="en-US" sz="1500">
                <a:latin typeface="Arial Black"/>
                <a:ea typeface="Arial Black"/>
                <a:cs typeface="Arial Black"/>
                <a:sym typeface="Arial Black"/>
              </a:rPr>
              <a:t>Not Diagnostic for ADHD</a:t>
            </a:r>
            <a:r>
              <a:rPr lang="en-US" sz="1500"/>
              <a:t>: The exam itself cannot diagnose ADHD. It's focused on general health and ruling out alternative explanations.</a:t>
            </a:r>
            <a:endParaRPr sz="1500"/>
          </a:p>
        </p:txBody>
      </p:sp>
      <p:pic>
        <p:nvPicPr>
          <p:cNvPr id="220" name="Google Shape;220;p20"/>
          <p:cNvPicPr preferRelativeResize="0"/>
          <p:nvPr/>
        </p:nvPicPr>
        <p:blipFill rotWithShape="1">
          <a:blip r:embed="rId3">
            <a:alphaModFix/>
          </a:blip>
          <a:srcRect l="40967" r="6805"/>
          <a:stretch/>
        </p:blipFill>
        <p:spPr>
          <a:xfrm>
            <a:off x="9098763" y="3701250"/>
            <a:ext cx="2207149" cy="2817355"/>
          </a:xfrm>
          <a:prstGeom prst="rect">
            <a:avLst/>
          </a:prstGeom>
          <a:noFill/>
          <a:ln>
            <a:noFill/>
          </a:ln>
          <a:effectLst>
            <a:outerShdw blurRad="57150" dist="9525" algn="bl" rotWithShape="0">
              <a:srgbClr val="000000">
                <a:alpha val="50000"/>
              </a:srgbClr>
            </a:outerShdw>
          </a:effectLst>
        </p:spPr>
      </p:pic>
      <p:pic>
        <p:nvPicPr>
          <p:cNvPr id="221" name="Google Shape;221;p20"/>
          <p:cNvPicPr preferRelativeResize="0"/>
          <p:nvPr/>
        </p:nvPicPr>
        <p:blipFill>
          <a:blip r:embed="rId4">
            <a:alphaModFix/>
          </a:blip>
          <a:stretch>
            <a:fillRect/>
          </a:stretch>
        </p:blipFill>
        <p:spPr>
          <a:xfrm>
            <a:off x="6463598" y="2849325"/>
            <a:ext cx="2310977" cy="2318450"/>
          </a:xfrm>
          <a:prstGeom prst="rect">
            <a:avLst/>
          </a:prstGeom>
          <a:noFill/>
          <a:ln>
            <a:noFill/>
          </a:ln>
          <a:effectLst>
            <a:outerShdw blurRad="57150" dist="9525" dir="12539999" algn="bl" rotWithShape="0">
              <a:srgbClr val="000000">
                <a:alpha val="50000"/>
              </a:srgbClr>
            </a:outerShdw>
          </a:effectLst>
        </p:spPr>
      </p:pic>
      <p:pic>
        <p:nvPicPr>
          <p:cNvPr id="222" name="Google Shape;222;p20"/>
          <p:cNvPicPr preferRelativeResize="0"/>
          <p:nvPr/>
        </p:nvPicPr>
        <p:blipFill>
          <a:blip r:embed="rId5">
            <a:alphaModFix/>
          </a:blip>
          <a:stretch>
            <a:fillRect/>
          </a:stretch>
        </p:blipFill>
        <p:spPr>
          <a:xfrm>
            <a:off x="8259750" y="572625"/>
            <a:ext cx="2915025" cy="1943350"/>
          </a:xfrm>
          <a:prstGeom prst="rect">
            <a:avLst/>
          </a:prstGeom>
          <a:noFill/>
          <a:ln>
            <a:noFill/>
          </a:ln>
          <a:effectLst>
            <a:outerShdw blurRad="57150" dist="9525" dir="180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1"/>
          <p:cNvSpPr txBox="1">
            <a:spLocks noGrp="1"/>
          </p:cNvSpPr>
          <p:nvPr>
            <p:ph type="title"/>
          </p:nvPr>
        </p:nvSpPr>
        <p:spPr>
          <a:xfrm>
            <a:off x="520877" y="478550"/>
            <a:ext cx="7592700" cy="11286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Arial Black"/>
              <a:buNone/>
            </a:pPr>
            <a:r>
              <a:rPr lang="en-US"/>
              <a:t>ADHD ASSESSMENT</a:t>
            </a:r>
            <a:endParaRPr/>
          </a:p>
          <a:p>
            <a:pPr marL="0" lvl="0" indent="0" algn="l" rtl="0">
              <a:lnSpc>
                <a:spcPct val="90000"/>
              </a:lnSpc>
              <a:spcBef>
                <a:spcPts val="0"/>
              </a:spcBef>
              <a:spcAft>
                <a:spcPts val="0"/>
              </a:spcAft>
              <a:buClr>
                <a:schemeClr val="lt1"/>
              </a:buClr>
              <a:buSzPts val="3600"/>
              <a:buFont typeface="Arial Black"/>
              <a:buNone/>
            </a:pPr>
            <a:r>
              <a:rPr lang="en-US"/>
              <a:t>DIFFICULTIES</a:t>
            </a:r>
            <a:endParaRPr/>
          </a:p>
        </p:txBody>
      </p:sp>
      <p:sp>
        <p:nvSpPr>
          <p:cNvPr id="228" name="Google Shape;228;p21"/>
          <p:cNvSpPr txBox="1">
            <a:spLocks noGrp="1"/>
          </p:cNvSpPr>
          <p:nvPr>
            <p:ph type="sldNum" idx="12"/>
          </p:nvPr>
        </p:nvSpPr>
        <p:spPr>
          <a:xfrm rot="-5400000">
            <a:off x="11719502" y="6382461"/>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6</a:t>
            </a:fld>
            <a:endParaRPr/>
          </a:p>
        </p:txBody>
      </p:sp>
      <p:sp>
        <p:nvSpPr>
          <p:cNvPr id="229" name="Google Shape;229;p21"/>
          <p:cNvSpPr txBox="1"/>
          <p:nvPr/>
        </p:nvSpPr>
        <p:spPr>
          <a:xfrm>
            <a:off x="6293050" y="1529975"/>
            <a:ext cx="5229000" cy="1023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a:solidFill>
                  <a:schemeClr val="dk1"/>
                </a:solidFill>
                <a:latin typeface="Avenir"/>
                <a:ea typeface="Avenir"/>
                <a:cs typeface="Avenir"/>
                <a:sym typeface="Avenir"/>
              </a:rPr>
              <a:t>Getting a diagnosis for ADHD can feel like navigating a maze. Here's why:</a:t>
            </a:r>
            <a:endParaRPr sz="2400">
              <a:solidFill>
                <a:schemeClr val="dk1"/>
              </a:solidFill>
              <a:latin typeface="Avenir"/>
              <a:ea typeface="Avenir"/>
              <a:cs typeface="Avenir"/>
              <a:sym typeface="Avenir"/>
            </a:endParaRPr>
          </a:p>
        </p:txBody>
      </p:sp>
      <p:sp>
        <p:nvSpPr>
          <p:cNvPr id="230" name="Google Shape;230;p21"/>
          <p:cNvSpPr txBox="1"/>
          <p:nvPr/>
        </p:nvSpPr>
        <p:spPr>
          <a:xfrm>
            <a:off x="6293050" y="3642650"/>
            <a:ext cx="5415000" cy="11982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Avenir"/>
              <a:buChar char="●"/>
            </a:pPr>
            <a:r>
              <a:rPr lang="en-US" sz="1800" b="1">
                <a:solidFill>
                  <a:schemeClr val="dk1"/>
                </a:solidFill>
                <a:latin typeface="Arial Black"/>
                <a:ea typeface="Arial Black"/>
                <a:cs typeface="Arial Black"/>
                <a:sym typeface="Arial Black"/>
              </a:rPr>
              <a:t>Time Commitment</a:t>
            </a:r>
            <a:r>
              <a:rPr lang="en-US" sz="1800">
                <a:solidFill>
                  <a:schemeClr val="dk1"/>
                </a:solidFill>
                <a:latin typeface="Avenir"/>
                <a:ea typeface="Avenir"/>
                <a:cs typeface="Avenir"/>
                <a:sym typeface="Avenir"/>
              </a:rPr>
              <a:t>: Weeks or months of appointments and waiting for results can be frustrating.</a:t>
            </a:r>
            <a:endParaRPr sz="2400">
              <a:solidFill>
                <a:schemeClr val="dk1"/>
              </a:solidFill>
              <a:latin typeface="Avenir"/>
              <a:ea typeface="Avenir"/>
              <a:cs typeface="Avenir"/>
              <a:sym typeface="Avenir"/>
            </a:endParaRPr>
          </a:p>
        </p:txBody>
      </p:sp>
      <p:sp>
        <p:nvSpPr>
          <p:cNvPr id="231" name="Google Shape;231;p21"/>
          <p:cNvSpPr txBox="1"/>
          <p:nvPr/>
        </p:nvSpPr>
        <p:spPr>
          <a:xfrm>
            <a:off x="6293050" y="4983650"/>
            <a:ext cx="5415000" cy="9687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Avenir"/>
              <a:buChar char="●"/>
            </a:pPr>
            <a:r>
              <a:rPr lang="en-US" sz="1800" b="1">
                <a:solidFill>
                  <a:schemeClr val="dk1"/>
                </a:solidFill>
                <a:latin typeface="Arial Black"/>
                <a:ea typeface="Arial Black"/>
                <a:cs typeface="Arial Black"/>
                <a:sym typeface="Arial Black"/>
              </a:rPr>
              <a:t>Financial Burden</a:t>
            </a:r>
            <a:r>
              <a:rPr lang="en-US" sz="1800">
                <a:solidFill>
                  <a:schemeClr val="dk1"/>
                </a:solidFill>
                <a:latin typeface="Avenir"/>
                <a:ea typeface="Avenir"/>
                <a:cs typeface="Avenir"/>
                <a:sym typeface="Avenir"/>
              </a:rPr>
              <a:t>: Costs vary depending on location, insurance, and specialists involved. Out-of-pocket expenses are a possibility.</a:t>
            </a:r>
            <a:endParaRPr sz="2400">
              <a:solidFill>
                <a:schemeClr val="dk1"/>
              </a:solidFill>
              <a:latin typeface="Avenir"/>
              <a:ea typeface="Avenir"/>
              <a:cs typeface="Avenir"/>
              <a:sym typeface="Avenir"/>
            </a:endParaRPr>
          </a:p>
        </p:txBody>
      </p:sp>
      <p:sp>
        <p:nvSpPr>
          <p:cNvPr id="232" name="Google Shape;232;p21"/>
          <p:cNvSpPr txBox="1"/>
          <p:nvPr/>
        </p:nvSpPr>
        <p:spPr>
          <a:xfrm>
            <a:off x="6293050" y="2632225"/>
            <a:ext cx="5415000" cy="9315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Avenir"/>
              <a:buChar char="●"/>
            </a:pPr>
            <a:r>
              <a:rPr lang="en-US" sz="1800" b="1">
                <a:solidFill>
                  <a:schemeClr val="dk1"/>
                </a:solidFill>
                <a:latin typeface="Arial Black"/>
                <a:ea typeface="Arial Black"/>
                <a:cs typeface="Arial Black"/>
                <a:sym typeface="Arial Black"/>
              </a:rPr>
              <a:t>Multi-Step</a:t>
            </a:r>
            <a:r>
              <a:rPr lang="en-US" sz="1800">
                <a:solidFill>
                  <a:schemeClr val="dk1"/>
                </a:solidFill>
                <a:latin typeface="Avenir"/>
                <a:ea typeface="Avenir"/>
                <a:cs typeface="Avenir"/>
                <a:sym typeface="Avenir"/>
              </a:rPr>
              <a:t>: Interviews, ratings, &amp; tests (may be needed) to assess symptoms thoroughly.</a:t>
            </a:r>
            <a:endParaRPr sz="2400">
              <a:solidFill>
                <a:schemeClr val="dk1"/>
              </a:solidFill>
              <a:latin typeface="Avenir"/>
              <a:ea typeface="Avenir"/>
              <a:cs typeface="Avenir"/>
              <a:sym typeface="Avenir"/>
            </a:endParaRPr>
          </a:p>
        </p:txBody>
      </p:sp>
      <p:sp>
        <p:nvSpPr>
          <p:cNvPr id="233" name="Google Shape;233;p21"/>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234" name="Google Shape;234;p21"/>
          <p:cNvPicPr preferRelativeResize="0"/>
          <p:nvPr/>
        </p:nvPicPr>
        <p:blipFill>
          <a:blip r:embed="rId3">
            <a:alphaModFix/>
          </a:blip>
          <a:stretch>
            <a:fillRect/>
          </a:stretch>
        </p:blipFill>
        <p:spPr>
          <a:xfrm>
            <a:off x="520875" y="2279925"/>
            <a:ext cx="5558474" cy="3708531"/>
          </a:xfrm>
          <a:prstGeom prst="rect">
            <a:avLst/>
          </a:prstGeom>
          <a:noFill/>
          <a:ln>
            <a:noFill/>
          </a:ln>
          <a:effectLst>
            <a:outerShdw blurRad="50800" dist="38100" dir="5400000" algn="t"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2"/>
          <p:cNvSpPr txBox="1">
            <a:spLocks noGrp="1"/>
          </p:cNvSpPr>
          <p:nvPr>
            <p:ph type="title"/>
          </p:nvPr>
        </p:nvSpPr>
        <p:spPr>
          <a:xfrm>
            <a:off x="581604" y="500152"/>
            <a:ext cx="4567200" cy="18780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dk1"/>
              </a:buClr>
              <a:buSzPts val="3600"/>
              <a:buFont typeface="Arial Black"/>
              <a:buNone/>
            </a:pPr>
            <a:r>
              <a:rPr lang="en-US" dirty="0"/>
              <a:t>TIMELINE OF</a:t>
            </a:r>
            <a:endParaRPr dirty="0"/>
          </a:p>
          <a:p>
            <a:pPr marL="0" lvl="0" indent="0" algn="l" rtl="0">
              <a:lnSpc>
                <a:spcPct val="90000"/>
              </a:lnSpc>
              <a:spcBef>
                <a:spcPts val="0"/>
              </a:spcBef>
              <a:spcAft>
                <a:spcPts val="0"/>
              </a:spcAft>
              <a:buClr>
                <a:schemeClr val="dk1"/>
              </a:buClr>
              <a:buSzPts val="3600"/>
              <a:buFont typeface="Arial Black"/>
              <a:buNone/>
            </a:pPr>
            <a:r>
              <a:rPr lang="en-US" dirty="0"/>
              <a:t>ADHD DIAGNOSIS</a:t>
            </a:r>
            <a:endParaRPr dirty="0"/>
          </a:p>
        </p:txBody>
      </p:sp>
      <p:graphicFrame>
        <p:nvGraphicFramePr>
          <p:cNvPr id="240" name="Google Shape;240;p22"/>
          <p:cNvGraphicFramePr/>
          <p:nvPr/>
        </p:nvGraphicFramePr>
        <p:xfrm>
          <a:off x="5572125" y="409575"/>
          <a:ext cx="5862075" cy="5943625"/>
        </p:xfrm>
        <a:graphic>
          <a:graphicData uri="http://schemas.openxmlformats.org/drawingml/2006/table">
            <a:tbl>
              <a:tblPr firstRow="1" bandRow="1">
                <a:noFill/>
                <a:tableStyleId>{8930EAF7-EC84-439B-8AFF-6660A046C2A6}</a:tableStyleId>
              </a:tblPr>
              <a:tblGrid>
                <a:gridCol w="2065900">
                  <a:extLst>
                    <a:ext uri="{9D8B030D-6E8A-4147-A177-3AD203B41FA5}">
                      <a16:colId xmlns:a16="http://schemas.microsoft.com/office/drawing/2014/main" val="20000"/>
                    </a:ext>
                  </a:extLst>
                </a:gridCol>
                <a:gridCol w="3796175">
                  <a:extLst>
                    <a:ext uri="{9D8B030D-6E8A-4147-A177-3AD203B41FA5}">
                      <a16:colId xmlns:a16="http://schemas.microsoft.com/office/drawing/2014/main" val="20001"/>
                    </a:ext>
                  </a:extLst>
                </a:gridCol>
              </a:tblGrid>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JUN</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a:latin typeface="Avenir"/>
                          <a:ea typeface="Avenir"/>
                          <a:cs typeface="Avenir"/>
                          <a:sym typeface="Avenir"/>
                        </a:rPr>
                        <a:t>Initial Discussion with Doctor</a:t>
                      </a:r>
                      <a:endParaRPr/>
                    </a:p>
                  </a:txBody>
                  <a:tcPr marL="91450" marR="91450" marT="45725" marB="45725" anchor="ctr"/>
                </a:tc>
                <a:extLst>
                  <a:ext uri="{0D108BD9-81ED-4DB2-BD59-A6C34878D82A}">
                    <a16:rowId xmlns:a16="http://schemas.microsoft.com/office/drawing/2014/main" val="10000"/>
                  </a:ext>
                </a:extLst>
              </a:tr>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JUL</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a:latin typeface="Avenir"/>
                          <a:ea typeface="Avenir"/>
                          <a:cs typeface="Avenir"/>
                          <a:sym typeface="Avenir"/>
                        </a:rPr>
                        <a:t>Finding Qualified Provider</a:t>
                      </a:r>
                      <a:endParaRPr sz="1800"/>
                    </a:p>
                  </a:txBody>
                  <a:tcPr marL="91450" marR="91450" marT="45725" marB="45725" anchor="ctr"/>
                </a:tc>
                <a:extLst>
                  <a:ext uri="{0D108BD9-81ED-4DB2-BD59-A6C34878D82A}">
                    <a16:rowId xmlns:a16="http://schemas.microsoft.com/office/drawing/2014/main" val="10001"/>
                  </a:ext>
                </a:extLst>
              </a:tr>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JUL</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sz="1800" b="1" i="0">
                        <a:latin typeface="Arial Black"/>
                        <a:ea typeface="Arial Black"/>
                        <a:cs typeface="Arial Black"/>
                        <a:sym typeface="Arial Black"/>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b="0" i="0">
                          <a:latin typeface="Avenir"/>
                          <a:ea typeface="Avenir"/>
                          <a:cs typeface="Avenir"/>
                          <a:sym typeface="Avenir"/>
                        </a:rPr>
                        <a:t>Coordinate </a:t>
                      </a:r>
                      <a:r>
                        <a:rPr lang="en-US" sz="1800" b="1">
                          <a:latin typeface="Avenir"/>
                          <a:ea typeface="Avenir"/>
                          <a:cs typeface="Avenir"/>
                          <a:sym typeface="Avenir"/>
                        </a:rPr>
                        <a:t>a Meeting with Provider</a:t>
                      </a:r>
                      <a:endParaRPr sz="1800"/>
                    </a:p>
                  </a:txBody>
                  <a:tcPr marL="91450" marR="91450" marT="45725" marB="45725" anchor="ctr"/>
                </a:tc>
                <a:extLst>
                  <a:ext uri="{0D108BD9-81ED-4DB2-BD59-A6C34878D82A}">
                    <a16:rowId xmlns:a16="http://schemas.microsoft.com/office/drawing/2014/main" val="10002"/>
                  </a:ext>
                </a:extLst>
              </a:tr>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OCT</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a:latin typeface="Avenir"/>
                          <a:ea typeface="Avenir"/>
                          <a:cs typeface="Avenir"/>
                          <a:sym typeface="Avenir"/>
                        </a:rPr>
                        <a:t>Conduct Diagnosis</a:t>
                      </a:r>
                      <a:endParaRPr/>
                    </a:p>
                  </a:txBody>
                  <a:tcPr marL="91450" marR="91450" marT="45725" marB="45725" anchor="ctr"/>
                </a:tc>
                <a:extLst>
                  <a:ext uri="{0D108BD9-81ED-4DB2-BD59-A6C34878D82A}">
                    <a16:rowId xmlns:a16="http://schemas.microsoft.com/office/drawing/2014/main" val="10003"/>
                  </a:ext>
                </a:extLst>
              </a:tr>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DEC</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a:latin typeface="Avenir"/>
                          <a:ea typeface="Avenir"/>
                          <a:cs typeface="Avenir"/>
                          <a:sym typeface="Avenir"/>
                        </a:rPr>
                        <a:t>Receive Evaluation and Treatment Plan </a:t>
                      </a:r>
                      <a:endParaRPr sz="1800"/>
                    </a:p>
                  </a:txBody>
                  <a:tcPr marL="91450" marR="91450" marT="45725" marB="45725" anchor="ctr"/>
                </a:tc>
                <a:extLst>
                  <a:ext uri="{0D108BD9-81ED-4DB2-BD59-A6C34878D82A}">
                    <a16:rowId xmlns:a16="http://schemas.microsoft.com/office/drawing/2014/main" val="10004"/>
                  </a:ext>
                </a:extLst>
              </a:tr>
            </a:tbl>
          </a:graphicData>
        </a:graphic>
      </p:graphicFrame>
      <p:sp>
        <p:nvSpPr>
          <p:cNvPr id="241" name="Google Shape;241;p22"/>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242" name="Google Shape;242;p22"/>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7</a:t>
            </a:fld>
            <a:endParaRPr/>
          </a:p>
        </p:txBody>
      </p:sp>
      <p:cxnSp>
        <p:nvCxnSpPr>
          <p:cNvPr id="243" name="Google Shape;243;p22"/>
          <p:cNvCxnSpPr/>
          <p:nvPr/>
        </p:nvCxnSpPr>
        <p:spPr>
          <a:xfrm>
            <a:off x="7152640" y="381000"/>
            <a:ext cx="0" cy="6038848"/>
          </a:xfrm>
          <a:prstGeom prst="straightConnector1">
            <a:avLst/>
          </a:prstGeom>
          <a:noFill/>
          <a:ln w="12700" cap="flat" cmpd="sng">
            <a:solidFill>
              <a:schemeClr val="dk1"/>
            </a:solidFill>
            <a:prstDash val="dash"/>
            <a:round/>
            <a:headEnd type="none" w="sm" len="sm"/>
            <a:tailEnd type="none" w="sm" len="sm"/>
          </a:ln>
        </p:spPr>
      </p:cxnSp>
      <p:sp>
        <p:nvSpPr>
          <p:cNvPr id="244" name="Google Shape;244;p22"/>
          <p:cNvSpPr/>
          <p:nvPr/>
        </p:nvSpPr>
        <p:spPr>
          <a:xfrm>
            <a:off x="7051405" y="913958"/>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245" name="Google Shape;245;p22"/>
          <p:cNvSpPr/>
          <p:nvPr/>
        </p:nvSpPr>
        <p:spPr>
          <a:xfrm>
            <a:off x="7051405" y="2096896"/>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246" name="Google Shape;246;p22"/>
          <p:cNvSpPr/>
          <p:nvPr/>
        </p:nvSpPr>
        <p:spPr>
          <a:xfrm>
            <a:off x="7051405" y="3279834"/>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247" name="Google Shape;247;p22"/>
          <p:cNvSpPr/>
          <p:nvPr/>
        </p:nvSpPr>
        <p:spPr>
          <a:xfrm>
            <a:off x="7051405" y="4462772"/>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248" name="Google Shape;248;p22"/>
          <p:cNvSpPr/>
          <p:nvPr/>
        </p:nvSpPr>
        <p:spPr>
          <a:xfrm>
            <a:off x="7051405" y="5645710"/>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pic>
        <p:nvPicPr>
          <p:cNvPr id="249" name="Google Shape;249;p22"/>
          <p:cNvPicPr preferRelativeResize="0"/>
          <p:nvPr/>
        </p:nvPicPr>
        <p:blipFill>
          <a:blip r:embed="rId3">
            <a:alphaModFix/>
          </a:blip>
          <a:stretch>
            <a:fillRect/>
          </a:stretch>
        </p:blipFill>
        <p:spPr>
          <a:xfrm>
            <a:off x="0" y="2771327"/>
            <a:ext cx="5268250" cy="4086675"/>
          </a:xfrm>
          <a:prstGeom prst="rect">
            <a:avLst/>
          </a:prstGeom>
          <a:noFill/>
          <a:ln>
            <a:noFill/>
          </a:ln>
        </p:spPr>
      </p:pic>
      <p:pic>
        <p:nvPicPr>
          <p:cNvPr id="250" name="Google Shape;250;p22"/>
          <p:cNvPicPr preferRelativeResize="0"/>
          <p:nvPr/>
        </p:nvPicPr>
        <p:blipFill>
          <a:blip r:embed="rId4">
            <a:alphaModFix/>
          </a:blip>
          <a:stretch>
            <a:fillRect/>
          </a:stretch>
        </p:blipFill>
        <p:spPr>
          <a:xfrm>
            <a:off x="0" y="2767800"/>
            <a:ext cx="5228626" cy="3488249"/>
          </a:xfrm>
          <a:prstGeom prst="rect">
            <a:avLst/>
          </a:prstGeom>
          <a:noFill/>
          <a:ln>
            <a:noFill/>
          </a:ln>
          <a:effectLst>
            <a:outerShdw blurRad="50800" dist="38100" dir="2700000" algn="tl" rotWithShape="0">
              <a:prstClr val="black">
                <a:alpha val="40000"/>
              </a:prst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3"/>
          <p:cNvSpPr txBox="1">
            <a:spLocks noGrp="1"/>
          </p:cNvSpPr>
          <p:nvPr>
            <p:ph type="title"/>
          </p:nvPr>
        </p:nvSpPr>
        <p:spPr>
          <a:xfrm>
            <a:off x="1228500" y="1155320"/>
            <a:ext cx="8244113" cy="970081"/>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3000"/>
              <a:buFont typeface="Avenir"/>
              <a:buNone/>
            </a:pPr>
            <a:r>
              <a:rPr lang="en-US"/>
              <a:t>Behavior is the mirror in which everyone shows their image.</a:t>
            </a:r>
            <a:endParaRPr/>
          </a:p>
        </p:txBody>
      </p:sp>
      <p:sp>
        <p:nvSpPr>
          <p:cNvPr id="256" name="Google Shape;256;p23"/>
          <p:cNvSpPr txBox="1">
            <a:spLocks noGrp="1"/>
          </p:cNvSpPr>
          <p:nvPr>
            <p:ph type="subTitle" idx="1"/>
          </p:nvPr>
        </p:nvSpPr>
        <p:spPr>
          <a:xfrm>
            <a:off x="1228500" y="2229358"/>
            <a:ext cx="7044643" cy="559184"/>
          </a:xfrm>
          <a:prstGeom prst="rect">
            <a:avLst/>
          </a:prstGeom>
          <a:no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1800"/>
              <a:buFont typeface="Avenir"/>
              <a:buNone/>
            </a:pPr>
            <a:r>
              <a:rPr lang="en-US"/>
              <a:t>Johann Wolfgang von Goethe</a:t>
            </a:r>
            <a:endParaRPr/>
          </a:p>
        </p:txBody>
      </p:sp>
      <p:sp>
        <p:nvSpPr>
          <p:cNvPr id="257" name="Google Shape;257;p23"/>
          <p:cNvSpPr/>
          <p:nvPr/>
        </p:nvSpPr>
        <p:spPr>
          <a:xfrm>
            <a:off x="560111" y="801377"/>
            <a:ext cx="280846" cy="70788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i="0" u="none" strike="noStrike" cap="none">
                <a:solidFill>
                  <a:schemeClr val="accent1"/>
                </a:solidFill>
                <a:latin typeface="Gill Sans"/>
                <a:ea typeface="Gill Sans"/>
                <a:cs typeface="Gill Sans"/>
                <a:sym typeface="Gill Sans"/>
              </a:rPr>
              <a:t>“</a:t>
            </a:r>
            <a:endParaRPr/>
          </a:p>
        </p:txBody>
      </p:sp>
      <p:sp>
        <p:nvSpPr>
          <p:cNvPr id="258" name="Google Shape;258;p23"/>
          <p:cNvSpPr/>
          <p:nvPr/>
        </p:nvSpPr>
        <p:spPr>
          <a:xfrm>
            <a:off x="9009602" y="1801064"/>
            <a:ext cx="280846" cy="70788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a:solidFill>
                  <a:schemeClr val="accent1"/>
                </a:solidFill>
                <a:latin typeface="Gill Sans"/>
                <a:ea typeface="Gill Sans"/>
                <a:cs typeface="Gill Sans"/>
                <a:sym typeface="Gill Sans"/>
              </a:rPr>
              <a:t>”</a:t>
            </a:r>
            <a:endParaRPr/>
          </a:p>
        </p:txBody>
      </p:sp>
      <p:sp>
        <p:nvSpPr>
          <p:cNvPr id="259" name="Google Shape;259;p23"/>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8</a:t>
            </a:fld>
            <a:endParaRPr/>
          </a:p>
        </p:txBody>
      </p:sp>
      <p:pic>
        <p:nvPicPr>
          <p:cNvPr id="260" name="Google Shape;260;p23"/>
          <p:cNvPicPr preferRelativeResize="0"/>
          <p:nvPr/>
        </p:nvPicPr>
        <p:blipFill>
          <a:blip r:embed="rId3">
            <a:alphaModFix/>
          </a:blip>
          <a:stretch>
            <a:fillRect/>
          </a:stretch>
        </p:blipFill>
        <p:spPr>
          <a:xfrm>
            <a:off x="7787256" y="2656025"/>
            <a:ext cx="3230009" cy="3969511"/>
          </a:xfrm>
          <a:prstGeom prst="rect">
            <a:avLst/>
          </a:prstGeom>
          <a:noFill/>
          <a:ln>
            <a:noFill/>
          </a:ln>
          <a:scene3d>
            <a:camera prst="orthographicFront"/>
            <a:lightRig rig="chilly" dir="t"/>
          </a:scene3d>
        </p:spPr>
      </p:pic>
      <p:pic>
        <p:nvPicPr>
          <p:cNvPr id="261" name="Google Shape;261;p23"/>
          <p:cNvPicPr preferRelativeResize="0"/>
          <p:nvPr/>
        </p:nvPicPr>
        <p:blipFill>
          <a:blip r:embed="rId4">
            <a:alphaModFix/>
          </a:blip>
          <a:stretch>
            <a:fillRect/>
          </a:stretch>
        </p:blipFill>
        <p:spPr>
          <a:xfrm>
            <a:off x="560100" y="2656026"/>
            <a:ext cx="6436479" cy="3969500"/>
          </a:xfrm>
          <a:prstGeom prst="rect">
            <a:avLst/>
          </a:prstGeom>
          <a:noFill/>
          <a:ln>
            <a:noFill/>
          </a:ln>
        </p:spPr>
      </p:pic>
      <p:sp>
        <p:nvSpPr>
          <p:cNvPr id="262" name="Google Shape;262;p23"/>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pic>
        <p:nvPicPr>
          <p:cNvPr id="267" name="Google Shape;267;p24"/>
          <p:cNvPicPr preferRelativeResize="0"/>
          <p:nvPr/>
        </p:nvPicPr>
        <p:blipFill>
          <a:blip r:embed="rId3">
            <a:alphaModFix/>
          </a:blip>
          <a:stretch>
            <a:fillRect/>
          </a:stretch>
        </p:blipFill>
        <p:spPr>
          <a:xfrm>
            <a:off x="9516900" y="4105263"/>
            <a:ext cx="2295525" cy="2752725"/>
          </a:xfrm>
          <a:prstGeom prst="rect">
            <a:avLst/>
          </a:prstGeom>
          <a:noFill/>
          <a:ln>
            <a:noFill/>
          </a:ln>
        </p:spPr>
      </p:pic>
      <p:sp>
        <p:nvSpPr>
          <p:cNvPr id="268" name="Google Shape;268;p24"/>
          <p:cNvSpPr txBox="1">
            <a:spLocks noGrp="1"/>
          </p:cNvSpPr>
          <p:nvPr>
            <p:ph type="title"/>
          </p:nvPr>
        </p:nvSpPr>
        <p:spPr>
          <a:xfrm>
            <a:off x="-902578" y="876301"/>
            <a:ext cx="10122600" cy="6522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lnSpc>
                <a:spcPct val="90000"/>
              </a:lnSpc>
              <a:spcBef>
                <a:spcPts val="0"/>
              </a:spcBef>
              <a:spcAft>
                <a:spcPts val="0"/>
              </a:spcAft>
              <a:buClr>
                <a:schemeClr val="dk1"/>
              </a:buClr>
              <a:buSzPts val="3600"/>
              <a:buFont typeface="Arial Black"/>
              <a:buNone/>
            </a:pPr>
            <a:r>
              <a:rPr lang="en-US"/>
              <a:t>Behavioral Patterns</a:t>
            </a:r>
            <a:endParaRPr/>
          </a:p>
        </p:txBody>
      </p:sp>
      <p:sp>
        <p:nvSpPr>
          <p:cNvPr id="269" name="Google Shape;269;p24"/>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9</a:t>
            </a:fld>
            <a:endParaRPr/>
          </a:p>
        </p:txBody>
      </p:sp>
      <p:sp>
        <p:nvSpPr>
          <p:cNvPr id="270" name="Google Shape;270;p24"/>
          <p:cNvSpPr txBox="1"/>
          <p:nvPr/>
        </p:nvSpPr>
        <p:spPr>
          <a:xfrm>
            <a:off x="655950" y="1751250"/>
            <a:ext cx="98940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US" sz="2000">
                <a:latin typeface="Arial Black"/>
                <a:ea typeface="Arial Black"/>
                <a:cs typeface="Arial Black"/>
                <a:sym typeface="Arial Black"/>
              </a:rPr>
              <a:t>Inattention</a:t>
            </a:r>
            <a:r>
              <a:rPr lang="en-US" sz="2000"/>
              <a:t>: </a:t>
            </a:r>
            <a:r>
              <a:rPr lang="en-US" sz="2000">
                <a:latin typeface="Avenir"/>
                <a:ea typeface="Avenir"/>
                <a:cs typeface="Avenir"/>
                <a:sym typeface="Avenir"/>
              </a:rPr>
              <a:t>Frequent "gaze drifting" - their eyes might wander to objects, out the window, or around the page, missing crucial information.</a:t>
            </a:r>
            <a:endParaRPr sz="2000">
              <a:latin typeface="Avenir"/>
              <a:ea typeface="Avenir"/>
              <a:cs typeface="Avenir"/>
              <a:sym typeface="Avenir"/>
            </a:endParaRPr>
          </a:p>
        </p:txBody>
      </p:sp>
      <p:sp>
        <p:nvSpPr>
          <p:cNvPr id="271" name="Google Shape;271;p24"/>
          <p:cNvSpPr txBox="1"/>
          <p:nvPr/>
        </p:nvSpPr>
        <p:spPr>
          <a:xfrm>
            <a:off x="2650500" y="5922900"/>
            <a:ext cx="954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chemeClr val="dk1"/>
                </a:solidFill>
                <a:latin typeface="Avenir"/>
                <a:ea typeface="Avenir"/>
                <a:cs typeface="Avenir"/>
                <a:sym typeface="Avenir"/>
              </a:rPr>
              <a:t>If only we can observe these patterns, any ideas?</a:t>
            </a:r>
            <a:endParaRPr sz="2400">
              <a:solidFill>
                <a:schemeClr val="dk1"/>
              </a:solidFill>
              <a:latin typeface="Avenir"/>
              <a:ea typeface="Avenir"/>
              <a:cs typeface="Avenir"/>
              <a:sym typeface="Avenir"/>
            </a:endParaRPr>
          </a:p>
        </p:txBody>
      </p:sp>
      <p:sp>
        <p:nvSpPr>
          <p:cNvPr id="272" name="Google Shape;272;p24"/>
          <p:cNvSpPr txBox="1"/>
          <p:nvPr/>
        </p:nvSpPr>
        <p:spPr>
          <a:xfrm>
            <a:off x="655950" y="2576475"/>
            <a:ext cx="98940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US" sz="2000">
                <a:latin typeface="Arial Black"/>
                <a:ea typeface="Arial Black"/>
                <a:cs typeface="Arial Black"/>
                <a:sym typeface="Arial Black"/>
              </a:rPr>
              <a:t>Hyperactivity</a:t>
            </a:r>
            <a:r>
              <a:rPr lang="en-US" sz="2000"/>
              <a:t>: </a:t>
            </a:r>
            <a:r>
              <a:rPr lang="en-US" sz="2000">
                <a:latin typeface="Avenir"/>
                <a:ea typeface="Avenir"/>
                <a:cs typeface="Avenir"/>
                <a:sym typeface="Avenir"/>
              </a:rPr>
              <a:t>Increased scanning patterns - rapid jumps of gaze all over a screen or environment, struggling to fixate on any one area for a long time.</a:t>
            </a:r>
            <a:endParaRPr sz="2400">
              <a:solidFill>
                <a:schemeClr val="dk1"/>
              </a:solidFill>
              <a:latin typeface="Avenir"/>
              <a:ea typeface="Avenir"/>
              <a:cs typeface="Avenir"/>
              <a:sym typeface="Avenir"/>
            </a:endParaRPr>
          </a:p>
        </p:txBody>
      </p:sp>
      <p:sp>
        <p:nvSpPr>
          <p:cNvPr id="273" name="Google Shape;273;p24"/>
          <p:cNvSpPr txBox="1"/>
          <p:nvPr/>
        </p:nvSpPr>
        <p:spPr>
          <a:xfrm>
            <a:off x="655950" y="3423075"/>
            <a:ext cx="98940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US" sz="2000">
                <a:latin typeface="Arial Black"/>
                <a:ea typeface="Arial Black"/>
                <a:cs typeface="Arial Black"/>
                <a:sym typeface="Arial Black"/>
              </a:rPr>
              <a:t>Disorganization</a:t>
            </a:r>
            <a:r>
              <a:rPr lang="en-US" sz="2000"/>
              <a:t>: </a:t>
            </a:r>
            <a:r>
              <a:rPr lang="en-US" sz="2000">
                <a:latin typeface="Avenir"/>
                <a:ea typeface="Avenir"/>
                <a:cs typeface="Avenir"/>
                <a:sym typeface="Avenir"/>
              </a:rPr>
              <a:t>Challenges focusing on relevant details during tasks - spending more time looking at irrelevant parts hindering task completion.</a:t>
            </a:r>
            <a:endParaRPr sz="2400">
              <a:solidFill>
                <a:schemeClr val="dk1"/>
              </a:solidFill>
              <a:latin typeface="Avenir"/>
              <a:ea typeface="Avenir"/>
              <a:cs typeface="Avenir"/>
              <a:sym typeface="Avenir"/>
            </a:endParaRPr>
          </a:p>
        </p:txBody>
      </p:sp>
      <p:sp>
        <p:nvSpPr>
          <p:cNvPr id="274" name="Google Shape;274;p24"/>
          <p:cNvSpPr txBox="1"/>
          <p:nvPr/>
        </p:nvSpPr>
        <p:spPr>
          <a:xfrm>
            <a:off x="655950" y="4332550"/>
            <a:ext cx="98940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US" sz="2000">
                <a:latin typeface="Arial Black"/>
                <a:ea typeface="Arial Black"/>
                <a:cs typeface="Arial Black"/>
                <a:sym typeface="Arial Black"/>
              </a:rPr>
              <a:t>Distractibility</a:t>
            </a:r>
            <a:r>
              <a:rPr lang="en-US" sz="2000"/>
              <a:t>: </a:t>
            </a:r>
            <a:r>
              <a:rPr lang="en-US" sz="2000">
                <a:latin typeface="Avenir"/>
                <a:ea typeface="Avenir"/>
                <a:cs typeface="Avenir"/>
                <a:sym typeface="Avenir"/>
              </a:rPr>
              <a:t>Increased attention drawn to peripheral stimuli - their gaze is readily pulled away by background noise or movement in the environment.</a:t>
            </a:r>
            <a:endParaRPr sz="2400">
              <a:solidFill>
                <a:schemeClr val="dk1"/>
              </a:solidFill>
              <a:latin typeface="Avenir"/>
              <a:ea typeface="Avenir"/>
              <a:cs typeface="Avenir"/>
              <a:sym typeface="Avenir"/>
            </a:endParaRPr>
          </a:p>
        </p:txBody>
      </p:sp>
      <p:sp>
        <p:nvSpPr>
          <p:cNvPr id="275" name="Google Shape;275;p24"/>
          <p:cNvSpPr>
            <a:spLocks noGrp="1"/>
          </p:cNvSpPr>
          <p:nvPr>
            <p:ph type="body" idx="4294967295"/>
          </p:nvPr>
        </p:nvSpPr>
        <p:spPr>
          <a:xfrm>
            <a:off x="-2314034" y="-2224248"/>
            <a:ext cx="4403700" cy="40872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
        <p:nvSpPr>
          <p:cNvPr id="276" name="Google Shape;276;p24"/>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517</TotalTime>
  <Words>1729</Words>
  <Application>Microsoft Office PowerPoint</Application>
  <PresentationFormat>Widescreen</PresentationFormat>
  <Paragraphs>229</Paragraphs>
  <Slides>28</Slides>
  <Notes>27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Avenir</vt:lpstr>
      <vt:lpstr>Arial Black</vt:lpstr>
      <vt:lpstr>Gill Sans</vt:lpstr>
      <vt:lpstr>Lexend SemiBold</vt:lpstr>
      <vt:lpstr>Lexend</vt:lpstr>
      <vt:lpstr>Office Theme</vt:lpstr>
      <vt:lpstr>Capstone Project - Childhood ADHD Symptom Detection with Possible Solutions 24-1-D-6</vt:lpstr>
      <vt:lpstr>AGENDA</vt:lpstr>
      <vt:lpstr>INTRO - ADHD</vt:lpstr>
      <vt:lpstr>Types of ADHD</vt:lpstr>
      <vt:lpstr>CURRENT TECHNOLOGIES</vt:lpstr>
      <vt:lpstr>ADHD ASSESSMENT DIFFICULTIES</vt:lpstr>
      <vt:lpstr>TIMELINE OF ADHD DIAGNOSIS</vt:lpstr>
      <vt:lpstr>Behavior is the mirror in which everyone shows their image.</vt:lpstr>
      <vt:lpstr>Behavioral Patterns</vt:lpstr>
      <vt:lpstr>Eye-Tracking</vt:lpstr>
      <vt:lpstr>Vocal Analysis</vt:lpstr>
      <vt:lpstr>Our Product</vt:lpstr>
      <vt:lpstr>Architecture</vt:lpstr>
      <vt:lpstr>MVC Model</vt:lpstr>
      <vt:lpstr>Libraries Employed</vt:lpstr>
      <vt:lpstr>Web App</vt:lpstr>
      <vt:lpstr>Frontend</vt:lpstr>
      <vt:lpstr>Eye-Tracking Test</vt:lpstr>
      <vt:lpstr>Vocal Test</vt:lpstr>
      <vt:lpstr>Backend</vt:lpstr>
      <vt:lpstr>PowerPoint Presentation</vt:lpstr>
      <vt:lpstr>Sequence Diagram</vt:lpstr>
      <vt:lpstr>Class Diagram</vt:lpstr>
      <vt:lpstr>Use-Case Diagram</vt:lpstr>
      <vt:lpstr>Our Motives</vt:lpstr>
      <vt:lpstr>Our Vision</vt:lpstr>
      <vt:lpstr>What Makes Us Special?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Childhood ADHD Symptom Detection with Possible Solutions 24-1-D-6</dc:title>
  <dc:creator>bishara bisharat</dc:creator>
  <cp:lastModifiedBy>safwan halabi</cp:lastModifiedBy>
  <cp:revision>10</cp:revision>
  <dcterms:modified xsi:type="dcterms:W3CDTF">2024-05-25T06:17:40Z</dcterms:modified>
</cp:coreProperties>
</file>